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84" r:id="rId3"/>
    <p:sldId id="285" r:id="rId4"/>
    <p:sldId id="257" r:id="rId5"/>
    <p:sldId id="290" r:id="rId6"/>
    <p:sldId id="287" r:id="rId7"/>
    <p:sldId id="306" r:id="rId8"/>
    <p:sldId id="307" r:id="rId9"/>
    <p:sldId id="289" r:id="rId10"/>
    <p:sldId id="300" r:id="rId11"/>
    <p:sldId id="308" r:id="rId12"/>
    <p:sldId id="267" r:id="rId13"/>
    <p:sldId id="291" r:id="rId14"/>
    <p:sldId id="301" r:id="rId15"/>
    <p:sldId id="269" r:id="rId1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4155"/>
    <a:srgbClr val="2E2E2E"/>
    <a:srgbClr val="FFFFFF"/>
    <a:srgbClr val="E8E3DD"/>
    <a:srgbClr val="9DCB41"/>
    <a:srgbClr val="095169"/>
    <a:srgbClr val="20C9C6"/>
    <a:srgbClr val="4D525B"/>
    <a:srgbClr val="F2F0F0"/>
    <a:srgbClr val="9DD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01BFB6-437B-4B84-A475-6FD79450703D}" v="25" dt="2024-11-17T12:33:30.8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haela Cyrne | DMT Palestras" userId="513886ab-4ce3-4087-9af9-e47ce740c1be" providerId="ADAL" clId="{C001BFB6-437B-4B84-A475-6FD79450703D}"/>
    <pc:docChg chg="undo custSel addSld delSld modSld sldOrd">
      <pc:chgData name="Raphaela Cyrne | DMT Palestras" userId="513886ab-4ce3-4087-9af9-e47ce740c1be" providerId="ADAL" clId="{C001BFB6-437B-4B84-A475-6FD79450703D}" dt="2024-11-17T12:33:30.874" v="279" actId="20577"/>
      <pc:docMkLst>
        <pc:docMk/>
      </pc:docMkLst>
      <pc:sldChg chg="addSp delSp modSp mod">
        <pc:chgData name="Raphaela Cyrne | DMT Palestras" userId="513886ab-4ce3-4087-9af9-e47ce740c1be" providerId="ADAL" clId="{C001BFB6-437B-4B84-A475-6FD79450703D}" dt="2024-11-17T12:08:22.320" v="28" actId="1076"/>
        <pc:sldMkLst>
          <pc:docMk/>
          <pc:sldMk cId="4203998898" sldId="257"/>
        </pc:sldMkLst>
        <pc:picChg chg="add mod ord">
          <ac:chgData name="Raphaela Cyrne | DMT Palestras" userId="513886ab-4ce3-4087-9af9-e47ce740c1be" providerId="ADAL" clId="{C001BFB6-437B-4B84-A475-6FD79450703D}" dt="2024-11-17T12:08:22.320" v="28" actId="1076"/>
          <ac:picMkLst>
            <pc:docMk/>
            <pc:sldMk cId="4203998898" sldId="257"/>
            <ac:picMk id="3" creationId="{E71BEAC4-D9B1-E87F-4326-B01AB2B09FC1}"/>
          </ac:picMkLst>
        </pc:picChg>
        <pc:picChg chg="del">
          <ac:chgData name="Raphaela Cyrne | DMT Palestras" userId="513886ab-4ce3-4087-9af9-e47ce740c1be" providerId="ADAL" clId="{C001BFB6-437B-4B84-A475-6FD79450703D}" dt="2024-11-17T12:06:27.454" v="7" actId="478"/>
          <ac:picMkLst>
            <pc:docMk/>
            <pc:sldMk cId="4203998898" sldId="257"/>
            <ac:picMk id="17" creationId="{D97A17AF-516C-4DA2-D64D-A18A02486F16}"/>
          </ac:picMkLst>
        </pc:picChg>
      </pc:sldChg>
      <pc:sldChg chg="add ord">
        <pc:chgData name="Raphaela Cyrne | DMT Palestras" userId="513886ab-4ce3-4087-9af9-e47ce740c1be" providerId="ADAL" clId="{C001BFB6-437B-4B84-A475-6FD79450703D}" dt="2024-11-17T12:28:27.860" v="235"/>
        <pc:sldMkLst>
          <pc:docMk/>
          <pc:sldMk cId="1880307132" sldId="267"/>
        </pc:sldMkLst>
      </pc:sldChg>
      <pc:sldChg chg="delSp del mod">
        <pc:chgData name="Raphaela Cyrne | DMT Palestras" userId="513886ab-4ce3-4087-9af9-e47ce740c1be" providerId="ADAL" clId="{C001BFB6-437B-4B84-A475-6FD79450703D}" dt="2024-11-17T12:16:14.453" v="148" actId="47"/>
        <pc:sldMkLst>
          <pc:docMk/>
          <pc:sldMk cId="1802432467" sldId="270"/>
        </pc:sldMkLst>
        <pc:picChg chg="del">
          <ac:chgData name="Raphaela Cyrne | DMT Palestras" userId="513886ab-4ce3-4087-9af9-e47ce740c1be" providerId="ADAL" clId="{C001BFB6-437B-4B84-A475-6FD79450703D}" dt="2024-11-17T12:16:10.798" v="147" actId="478"/>
          <ac:picMkLst>
            <pc:docMk/>
            <pc:sldMk cId="1802432467" sldId="270"/>
            <ac:picMk id="7" creationId="{6D5BB983-1DCE-B150-64E7-90F8C9A45DDE}"/>
          </ac:picMkLst>
        </pc:picChg>
      </pc:sldChg>
      <pc:sldChg chg="del">
        <pc:chgData name="Raphaela Cyrne | DMT Palestras" userId="513886ab-4ce3-4087-9af9-e47ce740c1be" providerId="ADAL" clId="{C001BFB6-437B-4B84-A475-6FD79450703D}" dt="2024-11-17T12:33:04.972" v="272" actId="47"/>
        <pc:sldMkLst>
          <pc:docMk/>
          <pc:sldMk cId="2532808614" sldId="283"/>
        </pc:sldMkLst>
      </pc:sldChg>
      <pc:sldChg chg="addSp delSp del mod">
        <pc:chgData name="Raphaela Cyrne | DMT Palestras" userId="513886ab-4ce3-4087-9af9-e47ce740c1be" providerId="ADAL" clId="{C001BFB6-437B-4B84-A475-6FD79450703D}" dt="2024-11-17T12:06:25.696" v="6" actId="2696"/>
        <pc:sldMkLst>
          <pc:docMk/>
          <pc:sldMk cId="3106222836" sldId="286"/>
        </pc:sldMkLst>
        <pc:spChg chg="del">
          <ac:chgData name="Raphaela Cyrne | DMT Palestras" userId="513886ab-4ce3-4087-9af9-e47ce740c1be" providerId="ADAL" clId="{C001BFB6-437B-4B84-A475-6FD79450703D}" dt="2024-11-17T12:06:16.824" v="4" actId="478"/>
          <ac:spMkLst>
            <pc:docMk/>
            <pc:sldMk cId="3106222836" sldId="286"/>
            <ac:spMk id="7" creationId="{EA6DDD57-A739-C006-FB03-18711F1C8DDF}"/>
          </ac:spMkLst>
        </pc:spChg>
        <pc:spChg chg="add del">
          <ac:chgData name="Raphaela Cyrne | DMT Palestras" userId="513886ab-4ce3-4087-9af9-e47ce740c1be" providerId="ADAL" clId="{C001BFB6-437B-4B84-A475-6FD79450703D}" dt="2024-11-17T12:06:12.415" v="2" actId="478"/>
          <ac:spMkLst>
            <pc:docMk/>
            <pc:sldMk cId="3106222836" sldId="286"/>
            <ac:spMk id="14" creationId="{851F530C-AC2C-6261-12DF-7211A2BF33D5}"/>
          </ac:spMkLst>
        </pc:spChg>
        <pc:spChg chg="add del">
          <ac:chgData name="Raphaela Cyrne | DMT Palestras" userId="513886ab-4ce3-4087-9af9-e47ce740c1be" providerId="ADAL" clId="{C001BFB6-437B-4B84-A475-6FD79450703D}" dt="2024-11-17T12:06:12.631" v="3" actId="478"/>
          <ac:spMkLst>
            <pc:docMk/>
            <pc:sldMk cId="3106222836" sldId="286"/>
            <ac:spMk id="15" creationId="{029EAD5D-CE59-A7CB-588D-2C166A670EAA}"/>
          </ac:spMkLst>
        </pc:spChg>
      </pc:sldChg>
      <pc:sldChg chg="modSp mod">
        <pc:chgData name="Raphaela Cyrne | DMT Palestras" userId="513886ab-4ce3-4087-9af9-e47ce740c1be" providerId="ADAL" clId="{C001BFB6-437B-4B84-A475-6FD79450703D}" dt="2024-11-17T12:20:27.844" v="229" actId="6549"/>
        <pc:sldMkLst>
          <pc:docMk/>
          <pc:sldMk cId="2217008352" sldId="287"/>
        </pc:sldMkLst>
        <pc:spChg chg="mod">
          <ac:chgData name="Raphaela Cyrne | DMT Palestras" userId="513886ab-4ce3-4087-9af9-e47ce740c1be" providerId="ADAL" clId="{C001BFB6-437B-4B84-A475-6FD79450703D}" dt="2024-11-17T12:11:13.813" v="66" actId="1076"/>
          <ac:spMkLst>
            <pc:docMk/>
            <pc:sldMk cId="2217008352" sldId="287"/>
            <ac:spMk id="3" creationId="{25C707D9-CD4B-B266-E8DE-298638EF808E}"/>
          </ac:spMkLst>
        </pc:spChg>
        <pc:spChg chg="mod">
          <ac:chgData name="Raphaela Cyrne | DMT Palestras" userId="513886ab-4ce3-4087-9af9-e47ce740c1be" providerId="ADAL" clId="{C001BFB6-437B-4B84-A475-6FD79450703D}" dt="2024-11-17T12:20:27.844" v="229" actId="6549"/>
          <ac:spMkLst>
            <pc:docMk/>
            <pc:sldMk cId="2217008352" sldId="287"/>
            <ac:spMk id="7" creationId="{EA6DDD57-A739-C006-FB03-18711F1C8DDF}"/>
          </ac:spMkLst>
        </pc:spChg>
      </pc:sldChg>
      <pc:sldChg chg="addSp delSp modSp mod">
        <pc:chgData name="Raphaela Cyrne | DMT Palestras" userId="513886ab-4ce3-4087-9af9-e47ce740c1be" providerId="ADAL" clId="{C001BFB6-437B-4B84-A475-6FD79450703D}" dt="2024-11-17T12:18:38.410" v="202" actId="14100"/>
        <pc:sldMkLst>
          <pc:docMk/>
          <pc:sldMk cId="1342467324" sldId="289"/>
        </pc:sldMkLst>
        <pc:picChg chg="add del">
          <ac:chgData name="Raphaela Cyrne | DMT Palestras" userId="513886ab-4ce3-4087-9af9-e47ce740c1be" providerId="ADAL" clId="{C001BFB6-437B-4B84-A475-6FD79450703D}" dt="2024-11-17T12:18:00.767" v="189" actId="478"/>
          <ac:picMkLst>
            <pc:docMk/>
            <pc:sldMk cId="1342467324" sldId="289"/>
            <ac:picMk id="4" creationId="{A763B5C9-5409-C038-B7E9-D939BF455D28}"/>
          </ac:picMkLst>
        </pc:picChg>
        <pc:picChg chg="add mod">
          <ac:chgData name="Raphaela Cyrne | DMT Palestras" userId="513886ab-4ce3-4087-9af9-e47ce740c1be" providerId="ADAL" clId="{C001BFB6-437B-4B84-A475-6FD79450703D}" dt="2024-11-17T12:18:38.410" v="202" actId="14100"/>
          <ac:picMkLst>
            <pc:docMk/>
            <pc:sldMk cId="1342467324" sldId="289"/>
            <ac:picMk id="5" creationId="{CB70221A-C806-9C52-D2D5-F8CADEC90BBB}"/>
          </ac:picMkLst>
        </pc:picChg>
        <pc:picChg chg="del">
          <ac:chgData name="Raphaela Cyrne | DMT Palestras" userId="513886ab-4ce3-4087-9af9-e47ce740c1be" providerId="ADAL" clId="{C001BFB6-437B-4B84-A475-6FD79450703D}" dt="2024-11-17T12:18:02.941" v="190" actId="478"/>
          <ac:picMkLst>
            <pc:docMk/>
            <pc:sldMk cId="1342467324" sldId="289"/>
            <ac:picMk id="7" creationId="{6D5BB983-1DCE-B150-64E7-90F8C9A45DDE}"/>
          </ac:picMkLst>
        </pc:picChg>
      </pc:sldChg>
      <pc:sldChg chg="ord">
        <pc:chgData name="Raphaela Cyrne | DMT Palestras" userId="513886ab-4ce3-4087-9af9-e47ce740c1be" providerId="ADAL" clId="{C001BFB6-437B-4B84-A475-6FD79450703D}" dt="2024-11-17T12:20:16.239" v="227"/>
        <pc:sldMkLst>
          <pc:docMk/>
          <pc:sldMk cId="2712912812" sldId="290"/>
        </pc:sldMkLst>
      </pc:sldChg>
      <pc:sldChg chg="addSp delSp modSp mod delAnim">
        <pc:chgData name="Raphaela Cyrne | DMT Palestras" userId="513886ab-4ce3-4087-9af9-e47ce740c1be" providerId="ADAL" clId="{C001BFB6-437B-4B84-A475-6FD79450703D}" dt="2024-11-17T12:31:49.993" v="263" actId="1076"/>
        <pc:sldMkLst>
          <pc:docMk/>
          <pc:sldMk cId="7690149" sldId="291"/>
        </pc:sldMkLst>
        <pc:spChg chg="del">
          <ac:chgData name="Raphaela Cyrne | DMT Palestras" userId="513886ab-4ce3-4087-9af9-e47ce740c1be" providerId="ADAL" clId="{C001BFB6-437B-4B84-A475-6FD79450703D}" dt="2024-11-17T12:28:49.117" v="237" actId="478"/>
          <ac:spMkLst>
            <pc:docMk/>
            <pc:sldMk cId="7690149" sldId="291"/>
            <ac:spMk id="2" creationId="{5F89B1CD-2807-E91F-F5F0-B17D0D35EADE}"/>
          </ac:spMkLst>
        </pc:spChg>
        <pc:spChg chg="del">
          <ac:chgData name="Raphaela Cyrne | DMT Palestras" userId="513886ab-4ce3-4087-9af9-e47ce740c1be" providerId="ADAL" clId="{C001BFB6-437B-4B84-A475-6FD79450703D}" dt="2024-11-17T12:28:45.040" v="236" actId="478"/>
          <ac:spMkLst>
            <pc:docMk/>
            <pc:sldMk cId="7690149" sldId="291"/>
            <ac:spMk id="11" creationId="{57DFFAE8-8C89-F4E4-9ADA-21767164BEC5}"/>
          </ac:spMkLst>
        </pc:spChg>
        <pc:spChg chg="del mod">
          <ac:chgData name="Raphaela Cyrne | DMT Palestras" userId="513886ab-4ce3-4087-9af9-e47ce740c1be" providerId="ADAL" clId="{C001BFB6-437B-4B84-A475-6FD79450703D}" dt="2024-11-17T12:28:54.813" v="240" actId="478"/>
          <ac:spMkLst>
            <pc:docMk/>
            <pc:sldMk cId="7690149" sldId="291"/>
            <ac:spMk id="12" creationId="{325AA9AD-6F32-2175-0CE3-57BD80F5D54C}"/>
          </ac:spMkLst>
        </pc:spChg>
        <pc:picChg chg="add del mod">
          <ac:chgData name="Raphaela Cyrne | DMT Palestras" userId="513886ab-4ce3-4087-9af9-e47ce740c1be" providerId="ADAL" clId="{C001BFB6-437B-4B84-A475-6FD79450703D}" dt="2024-11-17T12:29:32.834" v="244" actId="478"/>
          <ac:picMkLst>
            <pc:docMk/>
            <pc:sldMk cId="7690149" sldId="291"/>
            <ac:picMk id="3" creationId="{2E88CDF0-DD88-35A5-259A-9A2C769CEBDC}"/>
          </ac:picMkLst>
        </pc:picChg>
        <pc:picChg chg="add mod ord">
          <ac:chgData name="Raphaela Cyrne | DMT Palestras" userId="513886ab-4ce3-4087-9af9-e47ce740c1be" providerId="ADAL" clId="{C001BFB6-437B-4B84-A475-6FD79450703D}" dt="2024-11-17T12:31:49.993" v="263" actId="1076"/>
          <ac:picMkLst>
            <pc:docMk/>
            <pc:sldMk cId="7690149" sldId="291"/>
            <ac:picMk id="5" creationId="{C0CF7DBD-35FA-28F6-FFD4-6783D6CAF151}"/>
          </ac:picMkLst>
        </pc:picChg>
        <pc:picChg chg="del">
          <ac:chgData name="Raphaela Cyrne | DMT Palestras" userId="513886ab-4ce3-4087-9af9-e47ce740c1be" providerId="ADAL" clId="{C001BFB6-437B-4B84-A475-6FD79450703D}" dt="2024-11-17T12:28:50.868" v="238" actId="478"/>
          <ac:picMkLst>
            <pc:docMk/>
            <pc:sldMk cId="7690149" sldId="291"/>
            <ac:picMk id="9" creationId="{E5A21684-575E-EB19-1D33-F783CF516002}"/>
          </ac:picMkLst>
        </pc:picChg>
      </pc:sldChg>
      <pc:sldChg chg="del">
        <pc:chgData name="Raphaela Cyrne | DMT Palestras" userId="513886ab-4ce3-4087-9af9-e47ce740c1be" providerId="ADAL" clId="{C001BFB6-437B-4B84-A475-6FD79450703D}" dt="2024-11-17T12:32:36.840" v="266" actId="47"/>
        <pc:sldMkLst>
          <pc:docMk/>
          <pc:sldMk cId="3326275231" sldId="292"/>
        </pc:sldMkLst>
      </pc:sldChg>
      <pc:sldChg chg="del">
        <pc:chgData name="Raphaela Cyrne | DMT Palestras" userId="513886ab-4ce3-4087-9af9-e47ce740c1be" providerId="ADAL" clId="{C001BFB6-437B-4B84-A475-6FD79450703D}" dt="2024-11-17T12:32:53.735" v="267" actId="47"/>
        <pc:sldMkLst>
          <pc:docMk/>
          <pc:sldMk cId="2628514464" sldId="293"/>
        </pc:sldMkLst>
      </pc:sldChg>
      <pc:sldChg chg="del">
        <pc:chgData name="Raphaela Cyrne | DMT Palestras" userId="513886ab-4ce3-4087-9af9-e47ce740c1be" providerId="ADAL" clId="{C001BFB6-437B-4B84-A475-6FD79450703D}" dt="2024-11-17T12:32:56.810" v="268" actId="47"/>
        <pc:sldMkLst>
          <pc:docMk/>
          <pc:sldMk cId="1716669171" sldId="294"/>
        </pc:sldMkLst>
      </pc:sldChg>
      <pc:sldChg chg="del">
        <pc:chgData name="Raphaela Cyrne | DMT Palestras" userId="513886ab-4ce3-4087-9af9-e47ce740c1be" providerId="ADAL" clId="{C001BFB6-437B-4B84-A475-6FD79450703D}" dt="2024-11-17T12:33:06.674" v="273" actId="47"/>
        <pc:sldMkLst>
          <pc:docMk/>
          <pc:sldMk cId="2721825923" sldId="299"/>
        </pc:sldMkLst>
      </pc:sldChg>
      <pc:sldChg chg="addSp delSp modSp mod">
        <pc:chgData name="Raphaela Cyrne | DMT Palestras" userId="513886ab-4ce3-4087-9af9-e47ce740c1be" providerId="ADAL" clId="{C001BFB6-437B-4B84-A475-6FD79450703D}" dt="2024-11-17T12:25:20.311" v="231" actId="22"/>
        <pc:sldMkLst>
          <pc:docMk/>
          <pc:sldMk cId="1874741936" sldId="300"/>
        </pc:sldMkLst>
        <pc:spChg chg="add del">
          <ac:chgData name="Raphaela Cyrne | DMT Palestras" userId="513886ab-4ce3-4087-9af9-e47ce740c1be" providerId="ADAL" clId="{C001BFB6-437B-4B84-A475-6FD79450703D}" dt="2024-11-17T12:25:20.311" v="231" actId="22"/>
          <ac:spMkLst>
            <pc:docMk/>
            <pc:sldMk cId="1874741936" sldId="300"/>
            <ac:spMk id="6" creationId="{E1AD0ABA-3A87-08B6-11BF-269FFF1065DE}"/>
          </ac:spMkLst>
        </pc:spChg>
        <pc:picChg chg="add mod">
          <ac:chgData name="Raphaela Cyrne | DMT Palestras" userId="513886ab-4ce3-4087-9af9-e47ce740c1be" providerId="ADAL" clId="{C001BFB6-437B-4B84-A475-6FD79450703D}" dt="2024-11-17T12:20:11.153" v="225" actId="1076"/>
          <ac:picMkLst>
            <pc:docMk/>
            <pc:sldMk cId="1874741936" sldId="300"/>
            <ac:picMk id="3" creationId="{A90ACD01-4F3F-081D-0C50-4E9DD93ADB7C}"/>
          </ac:picMkLst>
        </pc:picChg>
        <pc:picChg chg="del">
          <ac:chgData name="Raphaela Cyrne | DMT Palestras" userId="513886ab-4ce3-4087-9af9-e47ce740c1be" providerId="ADAL" clId="{C001BFB6-437B-4B84-A475-6FD79450703D}" dt="2024-11-17T12:18:47.982" v="203" actId="478"/>
          <ac:picMkLst>
            <pc:docMk/>
            <pc:sldMk cId="1874741936" sldId="300"/>
            <ac:picMk id="7" creationId="{861C8603-BA4A-1773-9E5E-A81FF73A9107}"/>
          </ac:picMkLst>
        </pc:picChg>
      </pc:sldChg>
      <pc:sldChg chg="modSp modAnim">
        <pc:chgData name="Raphaela Cyrne | DMT Palestras" userId="513886ab-4ce3-4087-9af9-e47ce740c1be" providerId="ADAL" clId="{C001BFB6-437B-4B84-A475-6FD79450703D}" dt="2024-11-17T12:33:30.874" v="279" actId="20577"/>
        <pc:sldMkLst>
          <pc:docMk/>
          <pc:sldMk cId="1652583975" sldId="301"/>
        </pc:sldMkLst>
        <pc:spChg chg="mod">
          <ac:chgData name="Raphaela Cyrne | DMT Palestras" userId="513886ab-4ce3-4087-9af9-e47ce740c1be" providerId="ADAL" clId="{C001BFB6-437B-4B84-A475-6FD79450703D}" dt="2024-11-17T12:33:30.874" v="279" actId="20577"/>
          <ac:spMkLst>
            <pc:docMk/>
            <pc:sldMk cId="1652583975" sldId="301"/>
            <ac:spMk id="2" creationId="{E2B09DA2-D467-9B54-D1F2-B0AF9E1F0138}"/>
          </ac:spMkLst>
        </pc:spChg>
      </pc:sldChg>
      <pc:sldChg chg="del">
        <pc:chgData name="Raphaela Cyrne | DMT Palestras" userId="513886ab-4ce3-4087-9af9-e47ce740c1be" providerId="ADAL" clId="{C001BFB6-437B-4B84-A475-6FD79450703D}" dt="2024-11-17T12:32:59.746" v="269" actId="47"/>
        <pc:sldMkLst>
          <pc:docMk/>
          <pc:sldMk cId="2783092243" sldId="303"/>
        </pc:sldMkLst>
      </pc:sldChg>
      <pc:sldChg chg="del">
        <pc:chgData name="Raphaela Cyrne | DMT Palestras" userId="513886ab-4ce3-4087-9af9-e47ce740c1be" providerId="ADAL" clId="{C001BFB6-437B-4B84-A475-6FD79450703D}" dt="2024-11-17T12:33:01.564" v="270" actId="47"/>
        <pc:sldMkLst>
          <pc:docMk/>
          <pc:sldMk cId="2290820495" sldId="304"/>
        </pc:sldMkLst>
      </pc:sldChg>
      <pc:sldChg chg="del">
        <pc:chgData name="Raphaela Cyrne | DMT Palestras" userId="513886ab-4ce3-4087-9af9-e47ce740c1be" providerId="ADAL" clId="{C001BFB6-437B-4B84-A475-6FD79450703D}" dt="2024-11-17T12:33:03.422" v="271" actId="47"/>
        <pc:sldMkLst>
          <pc:docMk/>
          <pc:sldMk cId="2861622277" sldId="305"/>
        </pc:sldMkLst>
      </pc:sldChg>
      <pc:sldChg chg="addSp delSp modSp add mod">
        <pc:chgData name="Raphaela Cyrne | DMT Palestras" userId="513886ab-4ce3-4087-9af9-e47ce740c1be" providerId="ADAL" clId="{C001BFB6-437B-4B84-A475-6FD79450703D}" dt="2024-11-17T12:17:41.256" v="187" actId="1076"/>
        <pc:sldMkLst>
          <pc:docMk/>
          <pc:sldMk cId="1177453393" sldId="306"/>
        </pc:sldMkLst>
        <pc:spChg chg="del mod">
          <ac:chgData name="Raphaela Cyrne | DMT Palestras" userId="513886ab-4ce3-4087-9af9-e47ce740c1be" providerId="ADAL" clId="{C001BFB6-437B-4B84-A475-6FD79450703D}" dt="2024-11-17T12:12:22.161" v="98" actId="478"/>
          <ac:spMkLst>
            <pc:docMk/>
            <pc:sldMk cId="1177453393" sldId="306"/>
            <ac:spMk id="3" creationId="{2131CEA1-9BD9-5891-BBB8-47DC1C7108D6}"/>
          </ac:spMkLst>
        </pc:spChg>
        <pc:spChg chg="add mod">
          <ac:chgData name="Raphaela Cyrne | DMT Palestras" userId="513886ab-4ce3-4087-9af9-e47ce740c1be" providerId="ADAL" clId="{C001BFB6-437B-4B84-A475-6FD79450703D}" dt="2024-11-17T12:15:47.501" v="146" actId="113"/>
          <ac:spMkLst>
            <pc:docMk/>
            <pc:sldMk cId="1177453393" sldId="306"/>
            <ac:spMk id="5" creationId="{231E10B3-0949-2622-B83C-B256569B16AC}"/>
          </ac:spMkLst>
        </pc:spChg>
        <pc:spChg chg="mod">
          <ac:chgData name="Raphaela Cyrne | DMT Palestras" userId="513886ab-4ce3-4087-9af9-e47ce740c1be" providerId="ADAL" clId="{C001BFB6-437B-4B84-A475-6FD79450703D}" dt="2024-11-17T12:17:41.256" v="187" actId="1076"/>
          <ac:spMkLst>
            <pc:docMk/>
            <pc:sldMk cId="1177453393" sldId="306"/>
            <ac:spMk id="6" creationId="{A5218902-A9E9-6EFE-702E-8C9095650DB1}"/>
          </ac:spMkLst>
        </pc:spChg>
        <pc:spChg chg="mod">
          <ac:chgData name="Raphaela Cyrne | DMT Palestras" userId="513886ab-4ce3-4087-9af9-e47ce740c1be" providerId="ADAL" clId="{C001BFB6-437B-4B84-A475-6FD79450703D}" dt="2024-11-17T12:12:49.494" v="103" actId="207"/>
          <ac:spMkLst>
            <pc:docMk/>
            <pc:sldMk cId="1177453393" sldId="306"/>
            <ac:spMk id="7" creationId="{A1D0BAC4-9ACD-13AE-DEC4-CDDD851F2B18}"/>
          </ac:spMkLst>
        </pc:spChg>
        <pc:spChg chg="add mod">
          <ac:chgData name="Raphaela Cyrne | DMT Palestras" userId="513886ab-4ce3-4087-9af9-e47ce740c1be" providerId="ADAL" clId="{C001BFB6-437B-4B84-A475-6FD79450703D}" dt="2024-11-17T12:15:44.979" v="145" actId="113"/>
          <ac:spMkLst>
            <pc:docMk/>
            <pc:sldMk cId="1177453393" sldId="306"/>
            <ac:spMk id="8" creationId="{C98874A3-7925-2197-3004-AD00425D3385}"/>
          </ac:spMkLst>
        </pc:spChg>
        <pc:spChg chg="add mod">
          <ac:chgData name="Raphaela Cyrne | DMT Palestras" userId="513886ab-4ce3-4087-9af9-e47ce740c1be" providerId="ADAL" clId="{C001BFB6-437B-4B84-A475-6FD79450703D}" dt="2024-11-17T12:15:42.267" v="144" actId="113"/>
          <ac:spMkLst>
            <pc:docMk/>
            <pc:sldMk cId="1177453393" sldId="306"/>
            <ac:spMk id="9" creationId="{86E362D5-73BC-729F-F45F-01B9F7CFE27B}"/>
          </ac:spMkLst>
        </pc:spChg>
      </pc:sldChg>
      <pc:sldChg chg="add del">
        <pc:chgData name="Raphaela Cyrne | DMT Palestras" userId="513886ab-4ce3-4087-9af9-e47ce740c1be" providerId="ADAL" clId="{C001BFB6-437B-4B84-A475-6FD79450703D}" dt="2024-11-17T12:08:42.405" v="29" actId="47"/>
        <pc:sldMkLst>
          <pc:docMk/>
          <pc:sldMk cId="3423028663" sldId="306"/>
        </pc:sldMkLst>
      </pc:sldChg>
      <pc:sldChg chg="delSp modSp add mod">
        <pc:chgData name="Raphaela Cyrne | DMT Palestras" userId="513886ab-4ce3-4087-9af9-e47ce740c1be" providerId="ADAL" clId="{C001BFB6-437B-4B84-A475-6FD79450703D}" dt="2024-11-17T12:17:33.034" v="186" actId="1076"/>
        <pc:sldMkLst>
          <pc:docMk/>
          <pc:sldMk cId="4160688132" sldId="307"/>
        </pc:sldMkLst>
        <pc:spChg chg="mod">
          <ac:chgData name="Raphaela Cyrne | DMT Palestras" userId="513886ab-4ce3-4087-9af9-e47ce740c1be" providerId="ADAL" clId="{C001BFB6-437B-4B84-A475-6FD79450703D}" dt="2024-11-17T12:17:26.465" v="185" actId="6549"/>
          <ac:spMkLst>
            <pc:docMk/>
            <pc:sldMk cId="4160688132" sldId="307"/>
            <ac:spMk id="5" creationId="{56AA2551-D13C-10B0-4424-9458CFF2E80E}"/>
          </ac:spMkLst>
        </pc:spChg>
        <pc:spChg chg="mod">
          <ac:chgData name="Raphaela Cyrne | DMT Palestras" userId="513886ab-4ce3-4087-9af9-e47ce740c1be" providerId="ADAL" clId="{C001BFB6-437B-4B84-A475-6FD79450703D}" dt="2024-11-17T12:17:33.034" v="186" actId="1076"/>
          <ac:spMkLst>
            <pc:docMk/>
            <pc:sldMk cId="4160688132" sldId="307"/>
            <ac:spMk id="6" creationId="{DB83FCBA-FB99-F795-2D2A-7233D4CC76C2}"/>
          </ac:spMkLst>
        </pc:spChg>
        <pc:spChg chg="mod">
          <ac:chgData name="Raphaela Cyrne | DMT Palestras" userId="513886ab-4ce3-4087-9af9-e47ce740c1be" providerId="ADAL" clId="{C001BFB6-437B-4B84-A475-6FD79450703D}" dt="2024-11-17T12:16:28.936" v="161" actId="20577"/>
          <ac:spMkLst>
            <pc:docMk/>
            <pc:sldMk cId="4160688132" sldId="307"/>
            <ac:spMk id="7" creationId="{038227E4-C073-6462-1767-D57EA5CCB65D}"/>
          </ac:spMkLst>
        </pc:spChg>
        <pc:spChg chg="del mod">
          <ac:chgData name="Raphaela Cyrne | DMT Palestras" userId="513886ab-4ce3-4087-9af9-e47ce740c1be" providerId="ADAL" clId="{C001BFB6-437B-4B84-A475-6FD79450703D}" dt="2024-11-17T12:16:41.479" v="166" actId="478"/>
          <ac:spMkLst>
            <pc:docMk/>
            <pc:sldMk cId="4160688132" sldId="307"/>
            <ac:spMk id="8" creationId="{CA1BB912-852A-C286-84BE-201C0CD33809}"/>
          </ac:spMkLst>
        </pc:spChg>
        <pc:spChg chg="del">
          <ac:chgData name="Raphaela Cyrne | DMT Palestras" userId="513886ab-4ce3-4087-9af9-e47ce740c1be" providerId="ADAL" clId="{C001BFB6-437B-4B84-A475-6FD79450703D}" dt="2024-11-17T12:16:37.886" v="164" actId="478"/>
          <ac:spMkLst>
            <pc:docMk/>
            <pc:sldMk cId="4160688132" sldId="307"/>
            <ac:spMk id="9" creationId="{53B31859-F7BD-D585-FA63-DB818CD1A669}"/>
          </ac:spMkLst>
        </pc:spChg>
        <pc:spChg chg="mod">
          <ac:chgData name="Raphaela Cyrne | DMT Palestras" userId="513886ab-4ce3-4087-9af9-e47ce740c1be" providerId="ADAL" clId="{C001BFB6-437B-4B84-A475-6FD79450703D}" dt="2024-11-17T12:17:16.739" v="175" actId="1076"/>
          <ac:spMkLst>
            <pc:docMk/>
            <pc:sldMk cId="4160688132" sldId="307"/>
            <ac:spMk id="15" creationId="{3133FC7E-D0A3-E407-1D32-D1CD230FED31}"/>
          </ac:spMkLst>
        </pc:spChg>
      </pc:sldChg>
      <pc:sldChg chg="add">
        <pc:chgData name="Raphaela Cyrne | DMT Palestras" userId="513886ab-4ce3-4087-9af9-e47ce740c1be" providerId="ADAL" clId="{C001BFB6-437B-4B84-A475-6FD79450703D}" dt="2024-11-17T12:26:14.113" v="232"/>
        <pc:sldMkLst>
          <pc:docMk/>
          <pc:sldMk cId="2996621991" sldId="308"/>
        </pc:sldMkLst>
      </pc:sldChg>
    </pc:docChg>
  </pc:docChgLst>
  <pc:docChgLst>
    <pc:chgData name="Clara Oliveira Silva" userId="534a981049eda49c" providerId="LiveId" clId="{E3B66122-8064-4D5C-BCEF-E3EA69A5C866}"/>
    <pc:docChg chg="undo custSel addSld delSld modSld sldOrd">
      <pc:chgData name="Clara Oliveira Silva" userId="534a981049eda49c" providerId="LiveId" clId="{E3B66122-8064-4D5C-BCEF-E3EA69A5C866}" dt="2024-11-08T00:47:25.251" v="676" actId="2085"/>
      <pc:docMkLst>
        <pc:docMk/>
      </pc:docMkLst>
      <pc:sldChg chg="delSp modSp del mod delAnim">
        <pc:chgData name="Clara Oliveira Silva" userId="534a981049eda49c" providerId="LiveId" clId="{E3B66122-8064-4D5C-BCEF-E3EA69A5C866}" dt="2024-11-08T00:45:27.564" v="608" actId="47"/>
        <pc:sldMkLst>
          <pc:docMk/>
          <pc:sldMk cId="1452814881" sldId="259"/>
        </pc:sldMkLst>
        <pc:spChg chg="mod">
          <ac:chgData name="Clara Oliveira Silva" userId="534a981049eda49c" providerId="LiveId" clId="{E3B66122-8064-4D5C-BCEF-E3EA69A5C866}" dt="2024-11-08T00:43:25.338" v="550" actId="20577"/>
          <ac:spMkLst>
            <pc:docMk/>
            <pc:sldMk cId="1452814881" sldId="259"/>
            <ac:spMk id="4" creationId="{CB1CE25E-5A64-5285-DDC5-93A9E996DB57}"/>
          </ac:spMkLst>
        </pc:spChg>
        <pc:spChg chg="del">
          <ac:chgData name="Clara Oliveira Silva" userId="534a981049eda49c" providerId="LiveId" clId="{E3B66122-8064-4D5C-BCEF-E3EA69A5C866}" dt="2024-11-08T00:43:29.013" v="551" actId="478"/>
          <ac:spMkLst>
            <pc:docMk/>
            <pc:sldMk cId="1452814881" sldId="259"/>
            <ac:spMk id="5" creationId="{FC764DB9-2166-CB62-32D1-6962979A4C8C}"/>
          </ac:spMkLst>
        </pc:spChg>
      </pc:sldChg>
      <pc:sldChg chg="del">
        <pc:chgData name="Clara Oliveira Silva" userId="534a981049eda49c" providerId="LiveId" clId="{E3B66122-8064-4D5C-BCEF-E3EA69A5C866}" dt="2024-11-07T23:22:41.992" v="0" actId="47"/>
        <pc:sldMkLst>
          <pc:docMk/>
          <pc:sldMk cId="1964097045" sldId="274"/>
        </pc:sldMkLst>
      </pc:sldChg>
      <pc:sldChg chg="addSp modSp mod ord modAnim">
        <pc:chgData name="Clara Oliveira Silva" userId="534a981049eda49c" providerId="LiveId" clId="{E3B66122-8064-4D5C-BCEF-E3EA69A5C866}" dt="2024-11-08T00:41:43.591" v="543" actId="12"/>
        <pc:sldMkLst>
          <pc:docMk/>
          <pc:sldMk cId="2532808614" sldId="283"/>
        </pc:sldMkLst>
        <pc:spChg chg="mod">
          <ac:chgData name="Clara Oliveira Silva" userId="534a981049eda49c" providerId="LiveId" clId="{E3B66122-8064-4D5C-BCEF-E3EA69A5C866}" dt="2024-11-08T00:41:09.650" v="537" actId="1076"/>
          <ac:spMkLst>
            <pc:docMk/>
            <pc:sldMk cId="2532808614" sldId="283"/>
            <ac:spMk id="2" creationId="{5F89B1CD-2807-E91F-F5F0-B17D0D35EADE}"/>
          </ac:spMkLst>
        </pc:spChg>
        <pc:spChg chg="mod">
          <ac:chgData name="Clara Oliveira Silva" userId="534a981049eda49c" providerId="LiveId" clId="{E3B66122-8064-4D5C-BCEF-E3EA69A5C866}" dt="2024-11-08T00:38:34.236" v="521" actId="207"/>
          <ac:spMkLst>
            <pc:docMk/>
            <pc:sldMk cId="2532808614" sldId="283"/>
            <ac:spMk id="4" creationId="{949846C9-2DDB-D142-B2E2-87D583FBA792}"/>
          </ac:spMkLst>
        </pc:spChg>
        <pc:spChg chg="mod">
          <ac:chgData name="Clara Oliveira Silva" userId="534a981049eda49c" providerId="LiveId" clId="{E3B66122-8064-4D5C-BCEF-E3EA69A5C866}" dt="2024-11-08T00:41:09.650" v="537" actId="1076"/>
          <ac:spMkLst>
            <pc:docMk/>
            <pc:sldMk cId="2532808614" sldId="283"/>
            <ac:spMk id="7" creationId="{655D8966-233C-6759-C681-FE6B9ED9CC1A}"/>
          </ac:spMkLst>
        </pc:spChg>
        <pc:spChg chg="add mod">
          <ac:chgData name="Clara Oliveira Silva" userId="534a981049eda49c" providerId="LiveId" clId="{E3B66122-8064-4D5C-BCEF-E3EA69A5C866}" dt="2024-11-08T00:41:43.591" v="543" actId="12"/>
          <ac:spMkLst>
            <pc:docMk/>
            <pc:sldMk cId="2532808614" sldId="283"/>
            <ac:spMk id="11" creationId="{594FC72D-35B8-1A27-5538-2A1D373730C6}"/>
          </ac:spMkLst>
        </pc:spChg>
        <pc:picChg chg="add mod">
          <ac:chgData name="Clara Oliveira Silva" userId="534a981049eda49c" providerId="LiveId" clId="{E3B66122-8064-4D5C-BCEF-E3EA69A5C866}" dt="2024-11-08T00:38:38.899" v="524" actId="1076"/>
          <ac:picMkLst>
            <pc:docMk/>
            <pc:sldMk cId="2532808614" sldId="283"/>
            <ac:picMk id="8" creationId="{5B883039-B331-1C5B-C6D1-D5CE6FA24F5F}"/>
          </ac:picMkLst>
        </pc:picChg>
        <pc:picChg chg="add mod">
          <ac:chgData name="Clara Oliveira Silva" userId="534a981049eda49c" providerId="LiveId" clId="{E3B66122-8064-4D5C-BCEF-E3EA69A5C866}" dt="2024-11-08T00:40:11.256" v="528" actId="1076"/>
          <ac:picMkLst>
            <pc:docMk/>
            <pc:sldMk cId="2532808614" sldId="283"/>
            <ac:picMk id="10" creationId="{BE76C699-7662-F807-A9E8-E23A547FBB94}"/>
          </ac:picMkLst>
        </pc:picChg>
      </pc:sldChg>
      <pc:sldChg chg="del">
        <pc:chgData name="Clara Oliveira Silva" userId="534a981049eda49c" providerId="LiveId" clId="{E3B66122-8064-4D5C-BCEF-E3EA69A5C866}" dt="2024-11-08T00:42:10.855" v="544" actId="47"/>
        <pc:sldMkLst>
          <pc:docMk/>
          <pc:sldMk cId="1517859553" sldId="288"/>
        </pc:sldMkLst>
      </pc:sldChg>
      <pc:sldChg chg="addSp delSp modSp mod">
        <pc:chgData name="Clara Oliveira Silva" userId="534a981049eda49c" providerId="LiveId" clId="{E3B66122-8064-4D5C-BCEF-E3EA69A5C866}" dt="2024-11-07T23:28:50.395" v="10"/>
        <pc:sldMkLst>
          <pc:docMk/>
          <pc:sldMk cId="1342467324" sldId="289"/>
        </pc:sldMkLst>
        <pc:picChg chg="add mod">
          <ac:chgData name="Clara Oliveira Silva" userId="534a981049eda49c" providerId="LiveId" clId="{E3B66122-8064-4D5C-BCEF-E3EA69A5C866}" dt="2024-11-07T23:28:50.395" v="10"/>
          <ac:picMkLst>
            <pc:docMk/>
            <pc:sldMk cId="1342467324" sldId="289"/>
            <ac:picMk id="3" creationId="{AB9DAE5D-9525-376C-FA6D-872B73B5491B}"/>
          </ac:picMkLst>
        </pc:picChg>
        <pc:picChg chg="del">
          <ac:chgData name="Clara Oliveira Silva" userId="534a981049eda49c" providerId="LiveId" clId="{E3B66122-8064-4D5C-BCEF-E3EA69A5C866}" dt="2024-11-07T23:28:45.727" v="9" actId="478"/>
          <ac:picMkLst>
            <pc:docMk/>
            <pc:sldMk cId="1342467324" sldId="289"/>
            <ac:picMk id="4" creationId="{DE1C13B5-5F2A-DA53-7C37-DF8FEB8ACF4D}"/>
          </ac:picMkLst>
        </pc:picChg>
        <pc:picChg chg="mod modCrop">
          <ac:chgData name="Clara Oliveira Silva" userId="534a981049eda49c" providerId="LiveId" clId="{E3B66122-8064-4D5C-BCEF-E3EA69A5C866}" dt="2024-11-07T23:28:37.482" v="8" actId="732"/>
          <ac:picMkLst>
            <pc:docMk/>
            <pc:sldMk cId="1342467324" sldId="289"/>
            <ac:picMk id="7" creationId="{6D5BB983-1DCE-B150-64E7-90F8C9A45DDE}"/>
          </ac:picMkLst>
        </pc:picChg>
      </pc:sldChg>
      <pc:sldChg chg="modSp mod">
        <pc:chgData name="Clara Oliveira Silva" userId="534a981049eda49c" providerId="LiveId" clId="{E3B66122-8064-4D5C-BCEF-E3EA69A5C866}" dt="2024-11-07T23:30:40.669" v="49" actId="1076"/>
        <pc:sldMkLst>
          <pc:docMk/>
          <pc:sldMk cId="2712912812" sldId="290"/>
        </pc:sldMkLst>
        <pc:spChg chg="mod">
          <ac:chgData name="Clara Oliveira Silva" userId="534a981049eda49c" providerId="LiveId" clId="{E3B66122-8064-4D5C-BCEF-E3EA69A5C866}" dt="2024-11-07T23:30:30.643" v="46" actId="1076"/>
          <ac:spMkLst>
            <pc:docMk/>
            <pc:sldMk cId="2712912812" sldId="290"/>
            <ac:spMk id="3" creationId="{1D80A297-964D-EFE5-8256-C378121977DA}"/>
          </ac:spMkLst>
        </pc:spChg>
        <pc:picChg chg="mod">
          <ac:chgData name="Clara Oliveira Silva" userId="534a981049eda49c" providerId="LiveId" clId="{E3B66122-8064-4D5C-BCEF-E3EA69A5C866}" dt="2024-11-07T23:30:40.669" v="49" actId="1076"/>
          <ac:picMkLst>
            <pc:docMk/>
            <pc:sldMk cId="2712912812" sldId="290"/>
            <ac:picMk id="7" creationId="{6D5BB983-1DCE-B150-64E7-90F8C9A45DDE}"/>
          </ac:picMkLst>
        </pc:picChg>
      </pc:sldChg>
      <pc:sldChg chg="addSp delSp modSp mod modAnim">
        <pc:chgData name="Clara Oliveira Silva" userId="534a981049eda49c" providerId="LiveId" clId="{E3B66122-8064-4D5C-BCEF-E3EA69A5C866}" dt="2024-11-08T00:42:44.068" v="547" actId="207"/>
        <pc:sldMkLst>
          <pc:docMk/>
          <pc:sldMk cId="7690149" sldId="291"/>
        </pc:sldMkLst>
        <pc:spChg chg="mod">
          <ac:chgData name="Clara Oliveira Silva" userId="534a981049eda49c" providerId="LiveId" clId="{E3B66122-8064-4D5C-BCEF-E3EA69A5C866}" dt="2024-11-07T23:45:30.586" v="110" actId="1076"/>
          <ac:spMkLst>
            <pc:docMk/>
            <pc:sldMk cId="7690149" sldId="291"/>
            <ac:spMk id="2" creationId="{5F89B1CD-2807-E91F-F5F0-B17D0D35EADE}"/>
          </ac:spMkLst>
        </pc:spChg>
        <pc:spChg chg="mod ord">
          <ac:chgData name="Clara Oliveira Silva" userId="534a981049eda49c" providerId="LiveId" clId="{E3B66122-8064-4D5C-BCEF-E3EA69A5C866}" dt="2024-11-07T23:45:32.316" v="112" actId="1076"/>
          <ac:spMkLst>
            <pc:docMk/>
            <pc:sldMk cId="7690149" sldId="291"/>
            <ac:spMk id="4" creationId="{949846C9-2DDB-D142-B2E2-87D583FBA792}"/>
          </ac:spMkLst>
        </pc:spChg>
        <pc:spChg chg="add mod">
          <ac:chgData name="Clara Oliveira Silva" userId="534a981049eda49c" providerId="LiveId" clId="{E3B66122-8064-4D5C-BCEF-E3EA69A5C866}" dt="2024-11-08T00:42:44.068" v="547" actId="207"/>
          <ac:spMkLst>
            <pc:docMk/>
            <pc:sldMk cId="7690149" sldId="291"/>
            <ac:spMk id="11" creationId="{57DFFAE8-8C89-F4E4-9ADA-21767164BEC5}"/>
          </ac:spMkLst>
        </pc:spChg>
        <pc:spChg chg="add mod">
          <ac:chgData name="Clara Oliveira Silva" userId="534a981049eda49c" providerId="LiveId" clId="{E3B66122-8064-4D5C-BCEF-E3EA69A5C866}" dt="2024-11-07T23:45:34.476" v="113" actId="1076"/>
          <ac:spMkLst>
            <pc:docMk/>
            <pc:sldMk cId="7690149" sldId="291"/>
            <ac:spMk id="12" creationId="{325AA9AD-6F32-2175-0CE3-57BD80F5D54C}"/>
          </ac:spMkLst>
        </pc:spChg>
        <pc:picChg chg="del">
          <ac:chgData name="Clara Oliveira Silva" userId="534a981049eda49c" providerId="LiveId" clId="{E3B66122-8064-4D5C-BCEF-E3EA69A5C866}" dt="2024-11-07T23:42:18.351" v="81" actId="478"/>
          <ac:picMkLst>
            <pc:docMk/>
            <pc:sldMk cId="7690149" sldId="291"/>
            <ac:picMk id="5" creationId="{6D6071BA-69A5-E855-616E-74B7C4596365}"/>
          </ac:picMkLst>
        </pc:picChg>
        <pc:picChg chg="add del mod ord">
          <ac:chgData name="Clara Oliveira Silva" userId="534a981049eda49c" providerId="LiveId" clId="{E3B66122-8064-4D5C-BCEF-E3EA69A5C866}" dt="2024-11-07T23:40:29.437" v="71" actId="478"/>
          <ac:picMkLst>
            <pc:docMk/>
            <pc:sldMk cId="7690149" sldId="291"/>
            <ac:picMk id="7" creationId="{F3927AFB-C26B-4D8B-0B50-518EBAECA81D}"/>
          </ac:picMkLst>
        </pc:picChg>
        <pc:picChg chg="add mod ord">
          <ac:chgData name="Clara Oliveira Silva" userId="534a981049eda49c" providerId="LiveId" clId="{E3B66122-8064-4D5C-BCEF-E3EA69A5C866}" dt="2024-11-07T23:42:15.972" v="80" actId="171"/>
          <ac:picMkLst>
            <pc:docMk/>
            <pc:sldMk cId="7690149" sldId="291"/>
            <ac:picMk id="9" creationId="{E5A21684-575E-EB19-1D33-F783CF516002}"/>
          </ac:picMkLst>
        </pc:picChg>
        <pc:picChg chg="add mod">
          <ac:chgData name="Clara Oliveira Silva" userId="534a981049eda49c" providerId="LiveId" clId="{E3B66122-8064-4D5C-BCEF-E3EA69A5C866}" dt="2024-11-07T23:42:22.345" v="82"/>
          <ac:picMkLst>
            <pc:docMk/>
            <pc:sldMk cId="7690149" sldId="291"/>
            <ac:picMk id="10" creationId="{AD869E25-53E7-0E8E-BD53-9C6353A01B9C}"/>
          </ac:picMkLst>
        </pc:picChg>
      </pc:sldChg>
      <pc:sldChg chg="addSp delSp modSp mod">
        <pc:chgData name="Clara Oliveira Silva" userId="534a981049eda49c" providerId="LiveId" clId="{E3B66122-8064-4D5C-BCEF-E3EA69A5C866}" dt="2024-11-07T23:56:44.229" v="152" actId="732"/>
        <pc:sldMkLst>
          <pc:docMk/>
          <pc:sldMk cId="3326275231" sldId="292"/>
        </pc:sldMkLst>
        <pc:picChg chg="add del mod">
          <ac:chgData name="Clara Oliveira Silva" userId="534a981049eda49c" providerId="LiveId" clId="{E3B66122-8064-4D5C-BCEF-E3EA69A5C866}" dt="2024-11-07T23:56:17.280" v="139" actId="478"/>
          <ac:picMkLst>
            <pc:docMk/>
            <pc:sldMk cId="3326275231" sldId="292"/>
            <ac:picMk id="5" creationId="{B8859E4F-3D9A-3482-2A65-55F2D3853715}"/>
          </ac:picMkLst>
        </pc:picChg>
        <pc:picChg chg="mod modCrop">
          <ac:chgData name="Clara Oliveira Silva" userId="534a981049eda49c" providerId="LiveId" clId="{E3B66122-8064-4D5C-BCEF-E3EA69A5C866}" dt="2024-11-07T23:56:44.229" v="152" actId="732"/>
          <ac:picMkLst>
            <pc:docMk/>
            <pc:sldMk cId="3326275231" sldId="292"/>
            <ac:picMk id="7" creationId="{6D5BB983-1DCE-B150-64E7-90F8C9A45DDE}"/>
          </ac:picMkLst>
        </pc:picChg>
        <pc:picChg chg="add mod ord modCrop">
          <ac:chgData name="Clara Oliveira Silva" userId="534a981049eda49c" providerId="LiveId" clId="{E3B66122-8064-4D5C-BCEF-E3EA69A5C866}" dt="2024-11-07T23:56:33.888" v="149" actId="732"/>
          <ac:picMkLst>
            <pc:docMk/>
            <pc:sldMk cId="3326275231" sldId="292"/>
            <ac:picMk id="8" creationId="{B24AECE8-6741-A141-BA82-1FF76B62D642}"/>
          </ac:picMkLst>
        </pc:picChg>
      </pc:sldChg>
      <pc:sldChg chg="addSp delSp modSp mod modAnim">
        <pc:chgData name="Clara Oliveira Silva" userId="534a981049eda49c" providerId="LiveId" clId="{E3B66122-8064-4D5C-BCEF-E3EA69A5C866}" dt="2024-11-08T00:12:03.608" v="316" actId="1076"/>
        <pc:sldMkLst>
          <pc:docMk/>
          <pc:sldMk cId="1716669171" sldId="294"/>
        </pc:sldMkLst>
        <pc:spChg chg="add mod">
          <ac:chgData name="Clara Oliveira Silva" userId="534a981049eda49c" providerId="LiveId" clId="{E3B66122-8064-4D5C-BCEF-E3EA69A5C866}" dt="2024-11-08T00:10:04.359" v="284" actId="164"/>
          <ac:spMkLst>
            <pc:docMk/>
            <pc:sldMk cId="1716669171" sldId="294"/>
            <ac:spMk id="3" creationId="{CF7C6933-F26E-E262-3386-F7CB905D97FE}"/>
          </ac:spMkLst>
        </pc:spChg>
        <pc:spChg chg="add del mod">
          <ac:chgData name="Clara Oliveira Silva" userId="534a981049eda49c" providerId="LiveId" clId="{E3B66122-8064-4D5C-BCEF-E3EA69A5C866}" dt="2024-11-08T00:04:43.120" v="206" actId="478"/>
          <ac:spMkLst>
            <pc:docMk/>
            <pc:sldMk cId="1716669171" sldId="294"/>
            <ac:spMk id="4" creationId="{7989A3B2-8A6B-DF83-A4C2-8BD3503B6BEA}"/>
          </ac:spMkLst>
        </pc:spChg>
        <pc:spChg chg="mod">
          <ac:chgData name="Clara Oliveira Silva" userId="534a981049eda49c" providerId="LiveId" clId="{E3B66122-8064-4D5C-BCEF-E3EA69A5C866}" dt="2024-11-08T00:12:03.608" v="316" actId="1076"/>
          <ac:spMkLst>
            <pc:docMk/>
            <pc:sldMk cId="1716669171" sldId="294"/>
            <ac:spMk id="5" creationId="{DE90ABCA-3F0D-8C97-A0B2-53477C25C9E8}"/>
          </ac:spMkLst>
        </pc:spChg>
        <pc:spChg chg="mod">
          <ac:chgData name="Clara Oliveira Silva" userId="534a981049eda49c" providerId="LiveId" clId="{E3B66122-8064-4D5C-BCEF-E3EA69A5C866}" dt="2024-11-08T00:10:04.359" v="284" actId="164"/>
          <ac:spMkLst>
            <pc:docMk/>
            <pc:sldMk cId="1716669171" sldId="294"/>
            <ac:spMk id="7" creationId="{EA6DDD57-A739-C006-FB03-18711F1C8DDF}"/>
          </ac:spMkLst>
        </pc:spChg>
        <pc:spChg chg="add mod">
          <ac:chgData name="Clara Oliveira Silva" userId="534a981049eda49c" providerId="LiveId" clId="{E3B66122-8064-4D5C-BCEF-E3EA69A5C866}" dt="2024-11-08T00:10:04.359" v="284" actId="164"/>
          <ac:spMkLst>
            <pc:docMk/>
            <pc:sldMk cId="1716669171" sldId="294"/>
            <ac:spMk id="8" creationId="{EE062C1A-8F15-3D32-9DF4-C63C623BB840}"/>
          </ac:spMkLst>
        </pc:spChg>
        <pc:spChg chg="add mod">
          <ac:chgData name="Clara Oliveira Silva" userId="534a981049eda49c" providerId="LiveId" clId="{E3B66122-8064-4D5C-BCEF-E3EA69A5C866}" dt="2024-11-08T00:12:03.608" v="316" actId="1076"/>
          <ac:spMkLst>
            <pc:docMk/>
            <pc:sldMk cId="1716669171" sldId="294"/>
            <ac:spMk id="9" creationId="{46424315-9ACD-86AC-C4E0-5B1E10D47D07}"/>
          </ac:spMkLst>
        </pc:spChg>
        <pc:spChg chg="add mod">
          <ac:chgData name="Clara Oliveira Silva" userId="534a981049eda49c" providerId="LiveId" clId="{E3B66122-8064-4D5C-BCEF-E3EA69A5C866}" dt="2024-11-08T00:12:03.608" v="316" actId="1076"/>
          <ac:spMkLst>
            <pc:docMk/>
            <pc:sldMk cId="1716669171" sldId="294"/>
            <ac:spMk id="10" creationId="{9DD5C968-1F9E-EB83-AB80-3AC78AFE57A6}"/>
          </ac:spMkLst>
        </pc:spChg>
        <pc:spChg chg="add mod">
          <ac:chgData name="Clara Oliveira Silva" userId="534a981049eda49c" providerId="LiveId" clId="{E3B66122-8064-4D5C-BCEF-E3EA69A5C866}" dt="2024-11-08T00:12:03.608" v="316" actId="1076"/>
          <ac:spMkLst>
            <pc:docMk/>
            <pc:sldMk cId="1716669171" sldId="294"/>
            <ac:spMk id="11" creationId="{C1A41D36-59D4-7F50-977A-F9312DC09C49}"/>
          </ac:spMkLst>
        </pc:spChg>
        <pc:spChg chg="mod">
          <ac:chgData name="Clara Oliveira Silva" userId="534a981049eda49c" providerId="LiveId" clId="{E3B66122-8064-4D5C-BCEF-E3EA69A5C866}" dt="2024-11-08T00:04:25.965" v="202" actId="1076"/>
          <ac:spMkLst>
            <pc:docMk/>
            <pc:sldMk cId="1716669171" sldId="294"/>
            <ac:spMk id="15" creationId="{029EAD5D-CE59-A7CB-588D-2C166A670EAA}"/>
          </ac:spMkLst>
        </pc:spChg>
        <pc:grpChg chg="add mod">
          <ac:chgData name="Clara Oliveira Silva" userId="534a981049eda49c" providerId="LiveId" clId="{E3B66122-8064-4D5C-BCEF-E3EA69A5C866}" dt="2024-11-08T00:10:50.029" v="307" actId="1076"/>
          <ac:grpSpMkLst>
            <pc:docMk/>
            <pc:sldMk cId="1716669171" sldId="294"/>
            <ac:grpSpMk id="12" creationId="{A03A1434-3FEC-9CFB-132D-D868D803A1A8}"/>
          </ac:grpSpMkLst>
        </pc:grpChg>
      </pc:sldChg>
      <pc:sldChg chg="modSp del mod modAnim">
        <pc:chgData name="Clara Oliveira Silva" userId="534a981049eda49c" providerId="LiveId" clId="{E3B66122-8064-4D5C-BCEF-E3EA69A5C866}" dt="2024-11-08T00:12:12.607" v="317" actId="47"/>
        <pc:sldMkLst>
          <pc:docMk/>
          <pc:sldMk cId="3480305187" sldId="295"/>
        </pc:sldMkLst>
        <pc:spChg chg="mod">
          <ac:chgData name="Clara Oliveira Silva" userId="534a981049eda49c" providerId="LiveId" clId="{E3B66122-8064-4D5C-BCEF-E3EA69A5C866}" dt="2024-11-08T00:06:32.188" v="218" actId="1076"/>
          <ac:spMkLst>
            <pc:docMk/>
            <pc:sldMk cId="3480305187" sldId="295"/>
            <ac:spMk id="5" creationId="{DE90ABCA-3F0D-8C97-A0B2-53477C25C9E8}"/>
          </ac:spMkLst>
        </pc:spChg>
      </pc:sldChg>
      <pc:sldChg chg="del">
        <pc:chgData name="Clara Oliveira Silva" userId="534a981049eda49c" providerId="LiveId" clId="{E3B66122-8064-4D5C-BCEF-E3EA69A5C866}" dt="2024-11-08T00:45:27.564" v="608" actId="47"/>
        <pc:sldMkLst>
          <pc:docMk/>
          <pc:sldMk cId="835994417" sldId="297"/>
        </pc:sldMkLst>
      </pc:sldChg>
      <pc:sldChg chg="del">
        <pc:chgData name="Clara Oliveira Silva" userId="534a981049eda49c" providerId="LiveId" clId="{E3B66122-8064-4D5C-BCEF-E3EA69A5C866}" dt="2024-11-08T00:45:27.564" v="608" actId="47"/>
        <pc:sldMkLst>
          <pc:docMk/>
          <pc:sldMk cId="1007974265" sldId="298"/>
        </pc:sldMkLst>
      </pc:sldChg>
      <pc:sldChg chg="addSp delSp modSp mod delAnim">
        <pc:chgData name="Clara Oliveira Silva" userId="534a981049eda49c" providerId="LiveId" clId="{E3B66122-8064-4D5C-BCEF-E3EA69A5C866}" dt="2024-11-08T00:47:25.251" v="676" actId="2085"/>
        <pc:sldMkLst>
          <pc:docMk/>
          <pc:sldMk cId="2721825923" sldId="299"/>
        </pc:sldMkLst>
        <pc:spChg chg="del">
          <ac:chgData name="Clara Oliveira Silva" userId="534a981049eda49c" providerId="LiveId" clId="{E3B66122-8064-4D5C-BCEF-E3EA69A5C866}" dt="2024-11-08T00:43:55.160" v="561" actId="478"/>
          <ac:spMkLst>
            <pc:docMk/>
            <pc:sldMk cId="2721825923" sldId="299"/>
            <ac:spMk id="2" creationId="{A70A1182-913F-B6F7-1AB5-EC8BC6CE6FCD}"/>
          </ac:spMkLst>
        </pc:spChg>
        <pc:spChg chg="add mod">
          <ac:chgData name="Clara Oliveira Silva" userId="534a981049eda49c" providerId="LiveId" clId="{E3B66122-8064-4D5C-BCEF-E3EA69A5C866}" dt="2024-11-08T00:45:09.883" v="607" actId="403"/>
          <ac:spMkLst>
            <pc:docMk/>
            <pc:sldMk cId="2721825923" sldId="299"/>
            <ac:spMk id="3" creationId="{8BB704EC-E457-B740-84A8-72AC1934D98D}"/>
          </ac:spMkLst>
        </pc:spChg>
        <pc:spChg chg="del">
          <ac:chgData name="Clara Oliveira Silva" userId="534a981049eda49c" providerId="LiveId" clId="{E3B66122-8064-4D5C-BCEF-E3EA69A5C866}" dt="2024-11-08T00:43:37.143" v="552" actId="478"/>
          <ac:spMkLst>
            <pc:docMk/>
            <pc:sldMk cId="2721825923" sldId="299"/>
            <ac:spMk id="4" creationId="{CB1CE25E-5A64-5285-DDC5-93A9E996DB57}"/>
          </ac:spMkLst>
        </pc:spChg>
        <pc:spChg chg="del">
          <ac:chgData name="Clara Oliveira Silva" userId="534a981049eda49c" providerId="LiveId" clId="{E3B66122-8064-4D5C-BCEF-E3EA69A5C866}" dt="2024-11-08T00:44:01.231" v="565" actId="478"/>
          <ac:spMkLst>
            <pc:docMk/>
            <pc:sldMk cId="2721825923" sldId="299"/>
            <ac:spMk id="6" creationId="{5960A512-7302-36BE-3799-882D80AC9DC6}"/>
          </ac:spMkLst>
        </pc:spChg>
        <pc:spChg chg="del">
          <ac:chgData name="Clara Oliveira Silva" userId="534a981049eda49c" providerId="LiveId" clId="{E3B66122-8064-4D5C-BCEF-E3EA69A5C866}" dt="2024-11-08T00:43:55.160" v="561" actId="478"/>
          <ac:spMkLst>
            <pc:docMk/>
            <pc:sldMk cId="2721825923" sldId="299"/>
            <ac:spMk id="7" creationId="{E36C9389-D30C-AF79-12C0-81C26A783E0F}"/>
          </ac:spMkLst>
        </pc:spChg>
        <pc:spChg chg="del">
          <ac:chgData name="Clara Oliveira Silva" userId="534a981049eda49c" providerId="LiveId" clId="{E3B66122-8064-4D5C-BCEF-E3EA69A5C866}" dt="2024-11-08T00:43:55.160" v="561" actId="478"/>
          <ac:spMkLst>
            <pc:docMk/>
            <pc:sldMk cId="2721825923" sldId="299"/>
            <ac:spMk id="8" creationId="{26C18F3F-7F58-E23B-48F3-5FB5C4327813}"/>
          </ac:spMkLst>
        </pc:spChg>
        <pc:spChg chg="del">
          <ac:chgData name="Clara Oliveira Silva" userId="534a981049eda49c" providerId="LiveId" clId="{E3B66122-8064-4D5C-BCEF-E3EA69A5C866}" dt="2024-11-08T00:43:59.915" v="564" actId="478"/>
          <ac:spMkLst>
            <pc:docMk/>
            <pc:sldMk cId="2721825923" sldId="299"/>
            <ac:spMk id="9" creationId="{93E988AD-F968-82E0-0BDF-7269C22C3251}"/>
          </ac:spMkLst>
        </pc:spChg>
        <pc:spChg chg="del">
          <ac:chgData name="Clara Oliveira Silva" userId="534a981049eda49c" providerId="LiveId" clId="{E3B66122-8064-4D5C-BCEF-E3EA69A5C866}" dt="2024-11-08T00:43:55.160" v="561" actId="478"/>
          <ac:spMkLst>
            <pc:docMk/>
            <pc:sldMk cId="2721825923" sldId="299"/>
            <ac:spMk id="15" creationId="{45613F68-E842-2551-0CB6-4686944A458F}"/>
          </ac:spMkLst>
        </pc:spChg>
        <pc:spChg chg="mod">
          <ac:chgData name="Clara Oliveira Silva" userId="534a981049eda49c" providerId="LiveId" clId="{E3B66122-8064-4D5C-BCEF-E3EA69A5C866}" dt="2024-11-08T00:47:25.251" v="676" actId="2085"/>
          <ac:spMkLst>
            <pc:docMk/>
            <pc:sldMk cId="2721825923" sldId="299"/>
            <ac:spMk id="16" creationId="{6A097170-637A-F166-EA6D-72082F0C0DA7}"/>
          </ac:spMkLst>
        </pc:spChg>
        <pc:spChg chg="del">
          <ac:chgData name="Clara Oliveira Silva" userId="534a981049eda49c" providerId="LiveId" clId="{E3B66122-8064-4D5C-BCEF-E3EA69A5C866}" dt="2024-11-08T00:43:57.435" v="562" actId="478"/>
          <ac:spMkLst>
            <pc:docMk/>
            <pc:sldMk cId="2721825923" sldId="299"/>
            <ac:spMk id="18" creationId="{7D262A5D-B612-E12E-1715-8C83A145AC83}"/>
          </ac:spMkLst>
        </pc:spChg>
        <pc:spChg chg="del">
          <ac:chgData name="Clara Oliveira Silva" userId="534a981049eda49c" providerId="LiveId" clId="{E3B66122-8064-4D5C-BCEF-E3EA69A5C866}" dt="2024-11-08T00:43:58.330" v="563" actId="478"/>
          <ac:spMkLst>
            <pc:docMk/>
            <pc:sldMk cId="2721825923" sldId="299"/>
            <ac:spMk id="22" creationId="{B225C5E5-E4A1-2962-46A6-945A2AE5DDCE}"/>
          </ac:spMkLst>
        </pc:spChg>
        <pc:picChg chg="add mod ord modCrop">
          <ac:chgData name="Clara Oliveira Silva" userId="534a981049eda49c" providerId="LiveId" clId="{E3B66122-8064-4D5C-BCEF-E3EA69A5C866}" dt="2024-11-08T00:47:02.938" v="652" actId="29295"/>
          <ac:picMkLst>
            <pc:docMk/>
            <pc:sldMk cId="2721825923" sldId="299"/>
            <ac:picMk id="10" creationId="{C531FA69-0FDA-50EB-2B05-6A8D965A1EC3}"/>
          </ac:picMkLst>
        </pc:picChg>
        <pc:picChg chg="del">
          <ac:chgData name="Clara Oliveira Silva" userId="534a981049eda49c" providerId="LiveId" clId="{E3B66122-8064-4D5C-BCEF-E3EA69A5C866}" dt="2024-11-08T00:43:45.268" v="557" actId="478"/>
          <ac:picMkLst>
            <pc:docMk/>
            <pc:sldMk cId="2721825923" sldId="299"/>
            <ac:picMk id="12" creationId="{D8BBF3AE-D228-EAB9-3F80-457796AD941D}"/>
          </ac:picMkLst>
        </pc:picChg>
      </pc:sldChg>
      <pc:sldChg chg="add">
        <pc:chgData name="Clara Oliveira Silva" userId="534a981049eda49c" providerId="LiveId" clId="{E3B66122-8064-4D5C-BCEF-E3EA69A5C866}" dt="2024-11-07T23:27:45.177" v="1"/>
        <pc:sldMkLst>
          <pc:docMk/>
          <pc:sldMk cId="1874741936" sldId="300"/>
        </pc:sldMkLst>
      </pc:sldChg>
      <pc:sldChg chg="addSp delSp modSp add mod">
        <pc:chgData name="Clara Oliveira Silva" userId="534a981049eda49c" providerId="LiveId" clId="{E3B66122-8064-4D5C-BCEF-E3EA69A5C866}" dt="2024-11-08T00:42:22.490" v="546" actId="207"/>
        <pc:sldMkLst>
          <pc:docMk/>
          <pc:sldMk cId="1652583975" sldId="301"/>
        </pc:sldMkLst>
        <pc:spChg chg="mod">
          <ac:chgData name="Clara Oliveira Silva" userId="534a981049eda49c" providerId="LiveId" clId="{E3B66122-8064-4D5C-BCEF-E3EA69A5C866}" dt="2024-11-08T00:42:22.490" v="546" actId="207"/>
          <ac:spMkLst>
            <pc:docMk/>
            <pc:sldMk cId="1652583975" sldId="301"/>
            <ac:spMk id="2" creationId="{E2B09DA2-D467-9B54-D1F2-B0AF9E1F0138}"/>
          </ac:spMkLst>
        </pc:spChg>
        <pc:spChg chg="add del mod">
          <ac:chgData name="Clara Oliveira Silva" userId="534a981049eda49c" providerId="LiveId" clId="{E3B66122-8064-4D5C-BCEF-E3EA69A5C866}" dt="2024-11-07T23:57:19.778" v="156" actId="478"/>
          <ac:spMkLst>
            <pc:docMk/>
            <pc:sldMk cId="1652583975" sldId="301"/>
            <ac:spMk id="7" creationId="{AE9247BA-6AF6-8329-496B-9E3F0837BAB8}"/>
          </ac:spMkLst>
        </pc:spChg>
        <pc:picChg chg="add del mod modCrop">
          <ac:chgData name="Clara Oliveira Silva" userId="534a981049eda49c" providerId="LiveId" clId="{E3B66122-8064-4D5C-BCEF-E3EA69A5C866}" dt="2024-11-07T23:57:59.233" v="166" actId="478"/>
          <ac:picMkLst>
            <pc:docMk/>
            <pc:sldMk cId="1652583975" sldId="301"/>
            <ac:picMk id="3" creationId="{22C46175-047B-CCDE-52C6-C53E4DAA1EFC}"/>
          </ac:picMkLst>
        </pc:picChg>
      </pc:sldChg>
      <pc:sldChg chg="addSp delSp modSp add del mod">
        <pc:chgData name="Clara Oliveira Silva" userId="534a981049eda49c" providerId="LiveId" clId="{E3B66122-8064-4D5C-BCEF-E3EA69A5C866}" dt="2024-11-08T00:19:39.369" v="364" actId="47"/>
        <pc:sldMkLst>
          <pc:docMk/>
          <pc:sldMk cId="1704259360" sldId="302"/>
        </pc:sldMkLst>
        <pc:spChg chg="mod">
          <ac:chgData name="Clara Oliveira Silva" userId="534a981049eda49c" providerId="LiveId" clId="{E3B66122-8064-4D5C-BCEF-E3EA69A5C866}" dt="2024-11-08T00:13:51.537" v="322" actId="1076"/>
          <ac:spMkLst>
            <pc:docMk/>
            <pc:sldMk cId="1704259360" sldId="302"/>
            <ac:spMk id="5" creationId="{B9549D45-8BF7-E9D1-4893-EE937C409075}"/>
          </ac:spMkLst>
        </pc:spChg>
        <pc:spChg chg="del">
          <ac:chgData name="Clara Oliveira Silva" userId="534a981049eda49c" providerId="LiveId" clId="{E3B66122-8064-4D5C-BCEF-E3EA69A5C866}" dt="2024-11-08T00:12:25.234" v="320" actId="478"/>
          <ac:spMkLst>
            <pc:docMk/>
            <pc:sldMk cId="1704259360" sldId="302"/>
            <ac:spMk id="7" creationId="{975903F5-3CD7-B50E-2995-51F066A332E2}"/>
          </ac:spMkLst>
        </pc:spChg>
        <pc:picChg chg="add del mod">
          <ac:chgData name="Clara Oliveira Silva" userId="534a981049eda49c" providerId="LiveId" clId="{E3B66122-8064-4D5C-BCEF-E3EA69A5C866}" dt="2024-11-08T00:17:54.552" v="335" actId="478"/>
          <ac:picMkLst>
            <pc:docMk/>
            <pc:sldMk cId="1704259360" sldId="302"/>
            <ac:picMk id="4" creationId="{CA141232-5B80-FAF0-C915-A0111A3D0981}"/>
          </ac:picMkLst>
        </pc:picChg>
      </pc:sldChg>
      <pc:sldChg chg="addSp delSp modSp add mod ord delAnim modAnim">
        <pc:chgData name="Clara Oliveira Silva" userId="534a981049eda49c" providerId="LiveId" clId="{E3B66122-8064-4D5C-BCEF-E3EA69A5C866}" dt="2024-11-08T00:42:16.976" v="545" actId="207"/>
        <pc:sldMkLst>
          <pc:docMk/>
          <pc:sldMk cId="2783092243" sldId="303"/>
        </pc:sldMkLst>
        <pc:spChg chg="del">
          <ac:chgData name="Clara Oliveira Silva" userId="534a981049eda49c" providerId="LiveId" clId="{E3B66122-8064-4D5C-BCEF-E3EA69A5C866}" dt="2024-11-08T00:17:47.831" v="334" actId="478"/>
          <ac:spMkLst>
            <pc:docMk/>
            <pc:sldMk cId="2783092243" sldId="303"/>
            <ac:spMk id="2" creationId="{C9425306-6DEE-B1FB-5CCB-A7902F71F981}"/>
          </ac:spMkLst>
        </pc:spChg>
        <pc:spChg chg="mod">
          <ac:chgData name="Clara Oliveira Silva" userId="534a981049eda49c" providerId="LiveId" clId="{E3B66122-8064-4D5C-BCEF-E3EA69A5C866}" dt="2024-11-08T00:17:39.593" v="331" actId="207"/>
          <ac:spMkLst>
            <pc:docMk/>
            <pc:sldMk cId="2783092243" sldId="303"/>
            <ac:spMk id="4" creationId="{FD6301C4-BCDA-C038-1295-3253A3E1798C}"/>
          </ac:spMkLst>
        </pc:spChg>
        <pc:spChg chg="add mod">
          <ac:chgData name="Clara Oliveira Silva" userId="534a981049eda49c" providerId="LiveId" clId="{E3B66122-8064-4D5C-BCEF-E3EA69A5C866}" dt="2024-11-08T00:42:16.976" v="545" actId="207"/>
          <ac:spMkLst>
            <pc:docMk/>
            <pc:sldMk cId="2783092243" sldId="303"/>
            <ac:spMk id="7" creationId="{FCF1CE94-F30F-2CD1-76F8-22D7814A46BD}"/>
          </ac:spMkLst>
        </pc:spChg>
        <pc:spChg chg="add del mod">
          <ac:chgData name="Clara Oliveira Silva" userId="534a981049eda49c" providerId="LiveId" clId="{E3B66122-8064-4D5C-BCEF-E3EA69A5C866}" dt="2024-11-08T00:18:59.723" v="350" actId="478"/>
          <ac:spMkLst>
            <pc:docMk/>
            <pc:sldMk cId="2783092243" sldId="303"/>
            <ac:spMk id="8" creationId="{0CC0465E-0FC8-F587-B73D-B4686159AB17}"/>
          </ac:spMkLst>
        </pc:spChg>
        <pc:spChg chg="add del mod">
          <ac:chgData name="Clara Oliveira Silva" userId="534a981049eda49c" providerId="LiveId" clId="{E3B66122-8064-4D5C-BCEF-E3EA69A5C866}" dt="2024-11-08T00:19:36.038" v="363" actId="478"/>
          <ac:spMkLst>
            <pc:docMk/>
            <pc:sldMk cId="2783092243" sldId="303"/>
            <ac:spMk id="9" creationId="{0C029112-4F81-A54F-EBE1-AC948281C995}"/>
          </ac:spMkLst>
        </pc:spChg>
        <pc:picChg chg="add mod">
          <ac:chgData name="Clara Oliveira Silva" userId="534a981049eda49c" providerId="LiveId" clId="{E3B66122-8064-4D5C-BCEF-E3EA69A5C866}" dt="2024-11-08T00:21:13.177" v="375" actId="1076"/>
          <ac:picMkLst>
            <pc:docMk/>
            <pc:sldMk cId="2783092243" sldId="303"/>
            <ac:picMk id="3" creationId="{2E2B0963-B78B-5C30-D518-B7C6050CA154}"/>
          </ac:picMkLst>
        </pc:picChg>
      </pc:sldChg>
      <pc:sldChg chg="addSp delSp modSp add mod ord delAnim modAnim">
        <pc:chgData name="Clara Oliveira Silva" userId="534a981049eda49c" providerId="LiveId" clId="{E3B66122-8064-4D5C-BCEF-E3EA69A5C866}" dt="2024-11-08T00:34:54.560" v="497" actId="14100"/>
        <pc:sldMkLst>
          <pc:docMk/>
          <pc:sldMk cId="2290820495" sldId="304"/>
        </pc:sldMkLst>
        <pc:spChg chg="del mod">
          <ac:chgData name="Clara Oliveira Silva" userId="534a981049eda49c" providerId="LiveId" clId="{E3B66122-8064-4D5C-BCEF-E3EA69A5C866}" dt="2024-11-08T00:27:05.560" v="388" actId="478"/>
          <ac:spMkLst>
            <pc:docMk/>
            <pc:sldMk cId="2290820495" sldId="304"/>
            <ac:spMk id="2" creationId="{8A8E12A7-1050-A072-4864-25D1C24D65D2}"/>
          </ac:spMkLst>
        </pc:spChg>
        <pc:spChg chg="add del mod">
          <ac:chgData name="Clara Oliveira Silva" userId="534a981049eda49c" providerId="LiveId" clId="{E3B66122-8064-4D5C-BCEF-E3EA69A5C866}" dt="2024-11-08T00:20:34.185" v="372" actId="478"/>
          <ac:spMkLst>
            <pc:docMk/>
            <pc:sldMk cId="2290820495" sldId="304"/>
            <ac:spMk id="3" creationId="{4DFD329D-472E-C364-296A-A3A6AD6D02EF}"/>
          </ac:spMkLst>
        </pc:spChg>
        <pc:spChg chg="del">
          <ac:chgData name="Clara Oliveira Silva" userId="534a981049eda49c" providerId="LiveId" clId="{E3B66122-8064-4D5C-BCEF-E3EA69A5C866}" dt="2024-11-08T00:28:22.819" v="399" actId="478"/>
          <ac:spMkLst>
            <pc:docMk/>
            <pc:sldMk cId="2290820495" sldId="304"/>
            <ac:spMk id="4" creationId="{1B7FDD87-148D-E282-3877-54999509E23B}"/>
          </ac:spMkLst>
        </pc:spChg>
        <pc:spChg chg="del mod">
          <ac:chgData name="Clara Oliveira Silva" userId="534a981049eda49c" providerId="LiveId" clId="{E3B66122-8064-4D5C-BCEF-E3EA69A5C866}" dt="2024-11-08T00:27:04.214" v="387" actId="478"/>
          <ac:spMkLst>
            <pc:docMk/>
            <pc:sldMk cId="2290820495" sldId="304"/>
            <ac:spMk id="11" creationId="{D8DAC6CD-1771-D71F-A7D2-4EBDFA598AC0}"/>
          </ac:spMkLst>
        </pc:spChg>
        <pc:spChg chg="del">
          <ac:chgData name="Clara Oliveira Silva" userId="534a981049eda49c" providerId="LiveId" clId="{E3B66122-8064-4D5C-BCEF-E3EA69A5C866}" dt="2024-11-08T00:27:06.440" v="389" actId="478"/>
          <ac:spMkLst>
            <pc:docMk/>
            <pc:sldMk cId="2290820495" sldId="304"/>
            <ac:spMk id="12" creationId="{8B6D4332-E654-BE7F-B2C0-5869A255D700}"/>
          </ac:spMkLst>
        </pc:spChg>
        <pc:spChg chg="add mod">
          <ac:chgData name="Clara Oliveira Silva" userId="534a981049eda49c" providerId="LiveId" clId="{E3B66122-8064-4D5C-BCEF-E3EA69A5C866}" dt="2024-11-08T00:34:54.560" v="497" actId="14100"/>
          <ac:spMkLst>
            <pc:docMk/>
            <pc:sldMk cId="2290820495" sldId="304"/>
            <ac:spMk id="14" creationId="{4D466ADE-81BC-8900-B80F-9DD3772633DD}"/>
          </ac:spMkLst>
        </pc:spChg>
        <pc:spChg chg="add del mod">
          <ac:chgData name="Clara Oliveira Silva" userId="534a981049eda49c" providerId="LiveId" clId="{E3B66122-8064-4D5C-BCEF-E3EA69A5C866}" dt="2024-11-08T00:32:21.607" v="475" actId="478"/>
          <ac:spMkLst>
            <pc:docMk/>
            <pc:sldMk cId="2290820495" sldId="304"/>
            <ac:spMk id="17" creationId="{31D6796D-1804-0E0B-0005-5382674EB119}"/>
          </ac:spMkLst>
        </pc:spChg>
        <pc:picChg chg="add del mod">
          <ac:chgData name="Clara Oliveira Silva" userId="534a981049eda49c" providerId="LiveId" clId="{E3B66122-8064-4D5C-BCEF-E3EA69A5C866}" dt="2024-11-08T00:27:02.465" v="386" actId="478"/>
          <ac:picMkLst>
            <pc:docMk/>
            <pc:sldMk cId="2290820495" sldId="304"/>
            <ac:picMk id="7" creationId="{617EA62C-D210-6126-E34F-1200FCE2BFF8}"/>
          </ac:picMkLst>
        </pc:picChg>
        <pc:picChg chg="del">
          <ac:chgData name="Clara Oliveira Silva" userId="534a981049eda49c" providerId="LiveId" clId="{E3B66122-8064-4D5C-BCEF-E3EA69A5C866}" dt="2024-11-08T00:24:52.015" v="376" actId="478"/>
          <ac:picMkLst>
            <pc:docMk/>
            <pc:sldMk cId="2290820495" sldId="304"/>
            <ac:picMk id="9" creationId="{1D93DC6A-FD1A-2AC7-2890-3D19E6D737C6}"/>
          </ac:picMkLst>
        </pc:picChg>
        <pc:picChg chg="add mod ord modCrop">
          <ac:chgData name="Clara Oliveira Silva" userId="534a981049eda49c" providerId="LiveId" clId="{E3B66122-8064-4D5C-BCEF-E3EA69A5C866}" dt="2024-11-08T00:34:15.081" v="486" actId="18131"/>
          <ac:picMkLst>
            <pc:docMk/>
            <pc:sldMk cId="2290820495" sldId="304"/>
            <ac:picMk id="13" creationId="{DA7F7D45-9EF4-DC8A-33D1-1D0779DB9CC8}"/>
          </ac:picMkLst>
        </pc:picChg>
        <pc:picChg chg="add mod modCrop">
          <ac:chgData name="Clara Oliveira Silva" userId="534a981049eda49c" providerId="LiveId" clId="{E3B66122-8064-4D5C-BCEF-E3EA69A5C866}" dt="2024-11-08T00:34:19.251" v="487" actId="1076"/>
          <ac:picMkLst>
            <pc:docMk/>
            <pc:sldMk cId="2290820495" sldId="304"/>
            <ac:picMk id="16" creationId="{C35BE1BD-0243-A9AD-31FF-92DF3493EE6E}"/>
          </ac:picMkLst>
        </pc:picChg>
      </pc:sldChg>
      <pc:sldChg chg="addSp delSp modSp add mod ord delAnim">
        <pc:chgData name="Clara Oliveira Silva" userId="534a981049eda49c" providerId="LiveId" clId="{E3B66122-8064-4D5C-BCEF-E3EA69A5C866}" dt="2024-11-08T00:36:39.995" v="513" actId="171"/>
        <pc:sldMkLst>
          <pc:docMk/>
          <pc:sldMk cId="2861622277" sldId="305"/>
        </pc:sldMkLst>
        <pc:spChg chg="del">
          <ac:chgData name="Clara Oliveira Silva" userId="534a981049eda49c" providerId="LiveId" clId="{E3B66122-8064-4D5C-BCEF-E3EA69A5C866}" dt="2024-11-08T00:36:26.463" v="503" actId="478"/>
          <ac:spMkLst>
            <pc:docMk/>
            <pc:sldMk cId="2861622277" sldId="305"/>
            <ac:spMk id="4" creationId="{BF8895A2-EF8D-1D65-0DA9-232DC52DDF00}"/>
          </ac:spMkLst>
        </pc:spChg>
        <pc:spChg chg="del">
          <ac:chgData name="Clara Oliveira Silva" userId="534a981049eda49c" providerId="LiveId" clId="{E3B66122-8064-4D5C-BCEF-E3EA69A5C866}" dt="2024-11-08T00:36:24.572" v="502" actId="478"/>
          <ac:spMkLst>
            <pc:docMk/>
            <pc:sldMk cId="2861622277" sldId="305"/>
            <ac:spMk id="7" creationId="{AB1F9E60-B8FB-2EBC-DCBF-84A6D24F8191}"/>
          </ac:spMkLst>
        </pc:spChg>
        <pc:picChg chg="del">
          <ac:chgData name="Clara Oliveira Silva" userId="534a981049eda49c" providerId="LiveId" clId="{E3B66122-8064-4D5C-BCEF-E3EA69A5C866}" dt="2024-11-08T00:36:23.103" v="501" actId="478"/>
          <ac:picMkLst>
            <pc:docMk/>
            <pc:sldMk cId="2861622277" sldId="305"/>
            <ac:picMk id="3" creationId="{2F17DE30-6D20-3176-902C-265796EB9195}"/>
          </ac:picMkLst>
        </pc:picChg>
        <pc:picChg chg="add mod ord">
          <ac:chgData name="Clara Oliveira Silva" userId="534a981049eda49c" providerId="LiveId" clId="{E3B66122-8064-4D5C-BCEF-E3EA69A5C866}" dt="2024-11-08T00:36:39.995" v="513" actId="171"/>
          <ac:picMkLst>
            <pc:docMk/>
            <pc:sldMk cId="2861622277" sldId="305"/>
            <ac:picMk id="8" creationId="{59A5556E-96BE-5D75-37FA-607A4FAC21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868E2-E844-F873-9BC8-A068FD5BC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DAAF2C-A783-FFF5-02C5-22578463A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26F7A4-B3AD-10CB-0833-F1FA5200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9F37BB-10AE-16AC-D97E-26090CC27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83BD7E-EEF9-ACB6-35CC-9FBEA71E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75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4D2364-4C3D-C8E0-6609-33CC57C3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E20852-A2DD-550D-90B6-487652E2C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3EDEAA-E63C-A86B-36A7-8F8D38C08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F166A9-0BC0-FAA7-D4F4-DF272D804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3CE9F9-C896-93F6-A5DC-D91E4347A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993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39A23D4-CCEB-0D63-FEE8-9671BA9E6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F5CD704-44A8-710F-B4AF-CD92EF4D9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AB8D4F-2BE6-044C-65AA-8CC1C276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BD29F4-C29C-4D33-DEB0-5A07A12AA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C34F3-62D9-73DF-041D-6BB2BAD3D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7280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2AB200-EE6B-8257-E6E6-643D3E34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84F52-A31E-2222-91DE-955609416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7EA837-2B6D-0536-3E05-8DC4D0F5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D0F1DA-BAD8-E979-5DA4-8347238AD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BFF3CD-E1B2-6860-EC24-9AD22C86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387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750F8-967E-54D6-E854-522B712D3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97B9D5-9296-06FF-1084-4098CEE9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D62CA4-9DDC-4928-A3D5-5B62C6590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6B7BA-09FE-0FEC-1E5F-C69003C0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AE9287-85F0-467D-358E-4F13863DD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281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CA110-FAC1-26FA-8B11-C1BE59FA6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D03C4ED-1886-AADA-4DCF-A096A0F432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56DA02-904E-FA53-F137-CDC544318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AF69E2-40BC-297C-EB3C-26DB274A6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27C26CA-4E0C-403B-566F-0752D1F0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7A42999-107D-869E-5DCE-961DF3E0A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40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7DF0D0-BA77-D7B1-E706-5B2FCAD4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C92AB7-8F14-F508-4050-7EE45F120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8564C69-7B99-0F2B-8F9B-B460E4C3B6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A0DF9A2-6FAE-BFA8-3267-2EA0DD3AE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2942AE-45F0-7DC1-8BA0-D1AFF379E6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1E88276-B5B0-B9C7-89BF-CD09094F9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CB2B05-B700-F295-E9F0-C31103C57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3AA94ED-1A46-8E5E-1B8E-0E8386865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55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71403B-9A0D-534C-A1D3-4AEB8574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53755A9-2FFB-3AA8-1A90-F9E04837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6F807D1-E8DD-120A-3775-FFDBD269F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E4C44F6-198D-C264-FF2E-3E350EBB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9750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0BD1E4B-6838-7B6C-BB63-D66ECC88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13755BF-BD3C-B531-6297-D39752AC9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969EC1-31E7-7250-96D4-A5D207807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031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5B864E-59BF-1430-A013-B9B94A316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664A1A-558B-BFF5-3C9A-EC50EAE0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7D58D8-DD52-E32E-CE08-19903B932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7B0D8F-BBAF-2B28-3D43-0F9D69854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3D5EAC7-F870-C34C-8887-DC28309D8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DDFAA2-C2A0-EB5D-9A98-F8FFCE5F6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72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29D20-21B7-8F94-B134-807ACFD64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B99CE38-47FC-1B19-F561-F887BD9043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E606B4-78CD-E446-EB57-37C6CC2C1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E6B31D6-2225-3D27-D19D-67B18752C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791C6C4-A672-BA89-F546-BAEA37ED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55B1AC-D348-3386-16CB-9E546628F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2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8D2FC7-7451-B7B5-9CC0-C84445E81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031EDD2-0EAC-A999-3A09-433E19BF9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F23543-1ADD-55DC-B806-B472DCDFD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5E8A0-69DD-4FDC-948B-941659478AD7}" type="datetimeFigureOut">
              <a:rPr lang="pt-BR" smtClean="0"/>
              <a:t>17/11/2024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DC5AD1-5B84-02FF-1396-4EA646FB1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13DC6A-5BE9-3E07-8D1C-4751F53E0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B1E15-C239-4DCF-A9B5-21DB2647D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319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E69062-F7B4-39AB-7B81-74E88130B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FF7EC80-9FD8-D228-AFDE-AB90F8A5D56F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7171EE8-671E-1143-F6AF-E54BDD2219EB}"/>
              </a:ext>
            </a:extLst>
          </p:cNvPr>
          <p:cNvSpPr txBox="1"/>
          <p:nvPr/>
        </p:nvSpPr>
        <p:spPr>
          <a:xfrm>
            <a:off x="1116629" y="3429000"/>
            <a:ext cx="7473612" cy="157927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ts val="7500"/>
              </a:lnSpc>
            </a:pPr>
            <a:r>
              <a:rPr lang="pt-BR" sz="19900" b="1" dirty="0">
                <a:solidFill>
                  <a:srgbClr val="095169"/>
                </a:solidFill>
                <a:latin typeface="Roc Grotesk" panose="00000500000000000000" pitchFamily="50" charset="0"/>
              </a:rPr>
              <a:t>ESG</a:t>
            </a:r>
          </a:p>
        </p:txBody>
      </p:sp>
      <p:pic>
        <p:nvPicPr>
          <p:cNvPr id="3" name="Imagem 2" descr="Fundo preto com letras brancas&#10;&#10;Descrição gerada automaticamente">
            <a:extLst>
              <a:ext uri="{FF2B5EF4-FFF2-40B4-BE49-F238E27FC236}">
                <a16:creationId xmlns:a16="http://schemas.microsoft.com/office/drawing/2014/main" id="{C3F04DDA-BE1F-596D-78DA-6186CA8812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4"/>
          <a:stretch/>
        </p:blipFill>
        <p:spPr>
          <a:xfrm>
            <a:off x="8590241" y="519539"/>
            <a:ext cx="3601760" cy="622416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358126B-BE0C-1A4A-0150-9835A0E8D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6CCDA40-0A57-6ACB-BD5E-FF166BE871BD}"/>
              </a:ext>
            </a:extLst>
          </p:cNvPr>
          <p:cNvSpPr txBox="1"/>
          <p:nvPr/>
        </p:nvSpPr>
        <p:spPr>
          <a:xfrm>
            <a:off x="2024776" y="4414286"/>
            <a:ext cx="815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spc="300" dirty="0">
                <a:solidFill>
                  <a:srgbClr val="333333"/>
                </a:solidFill>
                <a:latin typeface="Roc Grotesk Light" panose="00000400000000000000" pitchFamily="50" charset="0"/>
              </a:rPr>
              <a:t>Com </a:t>
            </a:r>
            <a:r>
              <a:rPr lang="pt-BR" sz="1400" b="1" spc="300" dirty="0">
                <a:solidFill>
                  <a:srgbClr val="333333"/>
                </a:solidFill>
                <a:latin typeface="Roc Grotesk" panose="00000500000000000000" pitchFamily="50" charset="0"/>
              </a:rPr>
              <a:t>GIULIANA MORRONE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6D379F0-0FB2-F8E7-3617-1B74B4B77992}"/>
              </a:ext>
            </a:extLst>
          </p:cNvPr>
          <p:cNvSpPr/>
          <p:nvPr/>
        </p:nvSpPr>
        <p:spPr>
          <a:xfrm>
            <a:off x="1278224" y="4540742"/>
            <a:ext cx="670560" cy="54864"/>
          </a:xfrm>
          <a:prstGeom prst="rect">
            <a:avLst/>
          </a:prstGeom>
          <a:solidFill>
            <a:srgbClr val="9DD6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7DA52D"/>
              </a:solidFill>
            </a:endParaRPr>
          </a:p>
        </p:txBody>
      </p:sp>
      <p:pic>
        <p:nvPicPr>
          <p:cNvPr id="10" name="Imagem 9" descr="Homem falando no microfone&#10;&#10;Descrição gerada automaticamente">
            <a:extLst>
              <a:ext uri="{FF2B5EF4-FFF2-40B4-BE49-F238E27FC236}">
                <a16:creationId xmlns:a16="http://schemas.microsoft.com/office/drawing/2014/main" id="{75623F6E-E911-6D87-6DEC-B586354E2CB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26773"/>
          <a:stretch/>
        </p:blipFill>
        <p:spPr>
          <a:xfrm>
            <a:off x="4620221" y="400607"/>
            <a:ext cx="6881065" cy="6457393"/>
          </a:xfrm>
          <a:prstGeom prst="rect">
            <a:avLst/>
          </a:prstGeom>
          <a:effectLst>
            <a:outerShdw blurRad="1016000" dist="38100" dir="9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779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A51A2-72E2-E908-44D3-A7CBE6FC1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4FA380A3-D575-F8DA-5D27-2AFC0540C312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E8E3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0CA60AB-3CB0-6B34-39C3-4B3A134A3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0ACD01-4F3F-081D-0C50-4E9DD93ADB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564" y="172583"/>
            <a:ext cx="3904871" cy="651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4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68B866E-C302-5033-4605-C5BF3196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EE90CB-17DD-8EB9-A908-D3B4B1C0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F3EEFC8-144C-A055-EA29-3042137D9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63125"/>
            <a:ext cx="484083" cy="484083"/>
          </a:xfrm>
          <a:prstGeom prst="rect">
            <a:avLst/>
          </a:prstGeom>
        </p:spPr>
      </p:pic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F4FD54DB-18A6-9156-9509-1FD6934C9A89}"/>
              </a:ext>
            </a:extLst>
          </p:cNvPr>
          <p:cNvSpPr/>
          <p:nvPr/>
        </p:nvSpPr>
        <p:spPr>
          <a:xfrm>
            <a:off x="219075" y="248386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Jornal com foto de pessoas&#10;&#10;Descrição gerada automaticamente com confiança média">
            <a:extLst>
              <a:ext uri="{FF2B5EF4-FFF2-40B4-BE49-F238E27FC236}">
                <a16:creationId xmlns:a16="http://schemas.microsoft.com/office/drawing/2014/main" id="{7FB3918B-AFCB-8A67-A3FF-810B28E641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69775"/>
            <a:ext cx="3090799" cy="5318449"/>
          </a:xfrm>
          <a:prstGeom prst="rect">
            <a:avLst/>
          </a:prstGeom>
        </p:spPr>
      </p:pic>
      <p:pic>
        <p:nvPicPr>
          <p:cNvPr id="8" name="Imagem 7" descr="Diagrama de Venn&#10;&#10;Descrição gerada automaticamente">
            <a:extLst>
              <a:ext uri="{FF2B5EF4-FFF2-40B4-BE49-F238E27FC236}">
                <a16:creationId xmlns:a16="http://schemas.microsoft.com/office/drawing/2014/main" id="{4E973E05-4E0D-5F9F-FA34-A216C8955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172" y="769775"/>
            <a:ext cx="3378779" cy="53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21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AAB97E3-A680-D03C-B4E6-7DE3DF9A3D4C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solidFill>
            <a:srgbClr val="313131"/>
          </a:solidFill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68B866E-C302-5033-4605-C5BF3196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CB58EA41-0635-BBB8-43CE-50907AAB3DA2}"/>
              </a:ext>
            </a:extLst>
          </p:cNvPr>
          <p:cNvSpPr txBox="1"/>
          <p:nvPr/>
        </p:nvSpPr>
        <p:spPr>
          <a:xfrm>
            <a:off x="2584791" y="1997627"/>
            <a:ext cx="239869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DCB41"/>
              </a:buClr>
            </a:pPr>
            <a:r>
              <a:rPr lang="pt-BR" sz="2000" dirty="0">
                <a:solidFill>
                  <a:srgbClr val="9DD66B"/>
                </a:solidFill>
                <a:latin typeface="Roc Grotesk" panose="00000500000000000000" pitchFamily="50" charset="0"/>
              </a:rPr>
              <a:t>Pesquisa IBGC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0EE90CB-17DD-8EB9-A908-D3B4B1C0A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18" name="Imagem 1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C80F044-F200-DAEF-BE6A-368FA9FDAB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r="-1"/>
          <a:stretch/>
        </p:blipFill>
        <p:spPr>
          <a:xfrm>
            <a:off x="219075" y="0"/>
            <a:ext cx="2519164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B6391BB-8D87-828F-85DE-8114AA11C65F}"/>
              </a:ext>
            </a:extLst>
          </p:cNvPr>
          <p:cNvSpPr txBox="1"/>
          <p:nvPr/>
        </p:nvSpPr>
        <p:spPr>
          <a:xfrm>
            <a:off x="2584790" y="2972723"/>
            <a:ext cx="37581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DCB41"/>
              </a:buClr>
            </a:pPr>
            <a:r>
              <a:rPr lang="pt-BR" sz="2400" dirty="0">
                <a:solidFill>
                  <a:schemeClr val="bg1"/>
                </a:solidFill>
                <a:latin typeface="Roc Grotesk Light" panose="00000400000000000000" pitchFamily="50" charset="0"/>
              </a:rPr>
              <a:t>Titulares de Conselhos e Diretorias de Empresas de Capital aberto: </a:t>
            </a:r>
          </a:p>
          <a:p>
            <a:pPr>
              <a:buClr>
                <a:srgbClr val="9DCB41"/>
              </a:buClr>
            </a:pPr>
            <a:r>
              <a:rPr lang="pt-BR" sz="2400" dirty="0">
                <a:solidFill>
                  <a:srgbClr val="9DD66B"/>
                </a:solidFill>
                <a:latin typeface="Roc Grotesk Wide ExtraBold" panose="00000805000000000000" pitchFamily="50" charset="0"/>
              </a:rPr>
              <a:t>9 % são mulheres </a:t>
            </a:r>
          </a:p>
          <a:p>
            <a:pPr>
              <a:buClr>
                <a:srgbClr val="9DCB41"/>
              </a:buClr>
            </a:pPr>
            <a:endParaRPr lang="pt-BR" sz="2400" dirty="0">
              <a:solidFill>
                <a:srgbClr val="9DD66B"/>
              </a:solidFill>
              <a:latin typeface="Roc Grotesk Light" panose="00000400000000000000" pitchFamily="50" charset="0"/>
            </a:endParaRPr>
          </a:p>
          <a:p>
            <a:pPr>
              <a:buClr>
                <a:srgbClr val="9DCB41"/>
              </a:buClr>
            </a:pPr>
            <a:r>
              <a:rPr lang="pt-BR" sz="2400" dirty="0">
                <a:solidFill>
                  <a:schemeClr val="bg1"/>
                </a:solidFill>
                <a:latin typeface="Roc Grotesk Light" panose="00000400000000000000" pitchFamily="50" charset="0"/>
              </a:rPr>
              <a:t>Com suplentes: </a:t>
            </a:r>
            <a:r>
              <a:rPr lang="pt-BR" sz="2400" dirty="0">
                <a:solidFill>
                  <a:srgbClr val="9DD66B"/>
                </a:solidFill>
                <a:latin typeface="Roc Grotesk Wide ExtraBold" panose="00000805000000000000" pitchFamily="50" charset="0"/>
              </a:rPr>
              <a:t>15 %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232FE9F-2304-CE55-17DD-DBC1E4978C68}"/>
              </a:ext>
            </a:extLst>
          </p:cNvPr>
          <p:cNvSpPr txBox="1"/>
          <p:nvPr/>
        </p:nvSpPr>
        <p:spPr>
          <a:xfrm>
            <a:off x="7094010" y="1997627"/>
            <a:ext cx="2796750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9DCB41"/>
              </a:buClr>
            </a:pPr>
            <a:r>
              <a:rPr lang="pt-BR" sz="2000" dirty="0">
                <a:solidFill>
                  <a:srgbClr val="9DD66B"/>
                </a:solidFill>
                <a:latin typeface="Roc Grotesk" panose="00000500000000000000" pitchFamily="50" charset="0"/>
              </a:rPr>
              <a:t>PNAD Contínua 2022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C003DD8-FCEA-6DE4-8F4D-D71580F1BCC3}"/>
              </a:ext>
            </a:extLst>
          </p:cNvPr>
          <p:cNvSpPr txBox="1"/>
          <p:nvPr/>
        </p:nvSpPr>
        <p:spPr>
          <a:xfrm>
            <a:off x="7094009" y="2972723"/>
            <a:ext cx="343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DCB41"/>
              </a:buClr>
            </a:pPr>
            <a:r>
              <a:rPr lang="pt-BR" sz="2400" dirty="0">
                <a:solidFill>
                  <a:schemeClr val="bg1"/>
                </a:solidFill>
                <a:latin typeface="Roc Grotesk Light" panose="00000400000000000000" pitchFamily="50" charset="0"/>
              </a:rPr>
              <a:t>População brasileira:</a:t>
            </a:r>
          </a:p>
          <a:p>
            <a:pPr>
              <a:buClr>
                <a:srgbClr val="9DCB41"/>
              </a:buClr>
            </a:pPr>
            <a:endParaRPr lang="pt-BR" sz="2400" dirty="0">
              <a:solidFill>
                <a:schemeClr val="bg1"/>
              </a:solidFill>
              <a:latin typeface="Roc Grotesk Light" panose="00000400000000000000" pitchFamily="50" charset="0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D6AE65F-C934-7A6F-4CE0-C28BE45BB78E}"/>
              </a:ext>
            </a:extLst>
          </p:cNvPr>
          <p:cNvSpPr txBox="1"/>
          <p:nvPr/>
        </p:nvSpPr>
        <p:spPr>
          <a:xfrm>
            <a:off x="7066143" y="3425857"/>
            <a:ext cx="609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DCB41"/>
              </a:buClr>
            </a:pPr>
            <a:r>
              <a:rPr lang="pt-BR" sz="4000" dirty="0">
                <a:solidFill>
                  <a:srgbClr val="9DD66B"/>
                </a:solidFill>
                <a:latin typeface="Roc Grotesk Wide ExtraBold" panose="00000805000000000000" pitchFamily="50" charset="0"/>
              </a:rPr>
              <a:t>51,1 % </a:t>
            </a:r>
            <a:r>
              <a:rPr lang="pt-BR" sz="1800" dirty="0">
                <a:solidFill>
                  <a:srgbClr val="9DD66B"/>
                </a:solidFill>
                <a:latin typeface="Roc Grotesk Wide Medium" panose="00000605000000000000" pitchFamily="50" charset="0"/>
              </a:rPr>
              <a:t>mulheres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6C36D1A-8A95-607D-5358-0A3CC630E905}"/>
              </a:ext>
            </a:extLst>
          </p:cNvPr>
          <p:cNvSpPr txBox="1"/>
          <p:nvPr/>
        </p:nvSpPr>
        <p:spPr>
          <a:xfrm>
            <a:off x="7066143" y="4069955"/>
            <a:ext cx="60940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DCB41"/>
              </a:buClr>
            </a:pPr>
            <a:r>
              <a:rPr lang="pt-BR" sz="3200" dirty="0">
                <a:solidFill>
                  <a:srgbClr val="9DD66B"/>
                </a:solidFill>
                <a:latin typeface="Roc Grotesk Wide ExtraBold" panose="00000805000000000000" pitchFamily="50" charset="0"/>
              </a:rPr>
              <a:t>48,9 % </a:t>
            </a:r>
            <a:r>
              <a:rPr lang="pt-BR" dirty="0">
                <a:solidFill>
                  <a:srgbClr val="9DD66B"/>
                </a:solidFill>
                <a:latin typeface="Roc Grotesk Wide Medium" panose="00000605000000000000" pitchFamily="50" charset="0"/>
              </a:rPr>
              <a:t>homens</a:t>
            </a:r>
            <a:endParaRPr lang="pt-BR" sz="1800" dirty="0">
              <a:solidFill>
                <a:srgbClr val="9DD66B"/>
              </a:solidFill>
              <a:latin typeface="Roc Grotesk Wide Medium" panose="00000605000000000000" pitchFamily="50" charset="0"/>
            </a:endParaRP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F4EC569-4FE4-FC9D-3F9C-41D553C50605}"/>
              </a:ext>
            </a:extLst>
          </p:cNvPr>
          <p:cNvCxnSpPr/>
          <p:nvPr/>
        </p:nvCxnSpPr>
        <p:spPr>
          <a:xfrm>
            <a:off x="2584790" y="2627453"/>
            <a:ext cx="2056658" cy="0"/>
          </a:xfrm>
          <a:prstGeom prst="line">
            <a:avLst/>
          </a:prstGeom>
          <a:ln>
            <a:solidFill>
              <a:srgbClr val="F2F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40D4C89-BB7B-3D07-9BA3-CB456C25F844}"/>
              </a:ext>
            </a:extLst>
          </p:cNvPr>
          <p:cNvCxnSpPr>
            <a:cxnSpLocks/>
          </p:cNvCxnSpPr>
          <p:nvPr/>
        </p:nvCxnSpPr>
        <p:spPr>
          <a:xfrm>
            <a:off x="7094009" y="2627453"/>
            <a:ext cx="2911234" cy="0"/>
          </a:xfrm>
          <a:prstGeom prst="line">
            <a:avLst/>
          </a:prstGeom>
          <a:ln>
            <a:solidFill>
              <a:srgbClr val="F2F0F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307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49846C9-2DDB-D142-B2E2-87D583FBA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D294D29-F2EB-DC74-3DE6-236DC590E265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869E25-53E7-0E8E-BD53-9C6353A01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0CF7DBD-35FA-28F6-FFD4-6783D6CAF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920" y="259196"/>
            <a:ext cx="6451745" cy="633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FCC903-2718-A72E-6756-F0D5CDBA1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CDC56EC-68E9-E395-3FA9-4F745B49B03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7F090AF-42E1-08D2-46A1-FD7713C0776F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2B09DA2-D467-9B54-D1F2-B0AF9E1F0138}"/>
              </a:ext>
            </a:extLst>
          </p:cNvPr>
          <p:cNvSpPr txBox="1"/>
          <p:nvPr/>
        </p:nvSpPr>
        <p:spPr>
          <a:xfrm>
            <a:off x="1162477" y="1626583"/>
            <a:ext cx="11753850" cy="2071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9DCB4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E2E2E"/>
                </a:solidFill>
                <a:latin typeface="Roc Grotesk" panose="00000500000000000000" pitchFamily="50" charset="0"/>
              </a:rPr>
              <a:t>Materialidade: Verifique o que é mais relevante na sua empresa</a:t>
            </a:r>
          </a:p>
          <a:p>
            <a:pPr marL="342900" indent="-342900">
              <a:lnSpc>
                <a:spcPct val="150000"/>
              </a:lnSpc>
              <a:buClr>
                <a:srgbClr val="9DCB4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E2E2E"/>
                </a:solidFill>
                <a:latin typeface="Roc Grotesk" panose="00000500000000000000" pitchFamily="50" charset="0"/>
              </a:rPr>
              <a:t>Objetivos: Estabeleça objetivos</a:t>
            </a:r>
          </a:p>
          <a:p>
            <a:pPr marL="342900" indent="-342900">
              <a:lnSpc>
                <a:spcPct val="150000"/>
              </a:lnSpc>
              <a:buClr>
                <a:srgbClr val="9DCB4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E2E2E"/>
                </a:solidFill>
                <a:latin typeface="Roc Grotesk" panose="00000500000000000000" pitchFamily="50" charset="0"/>
              </a:rPr>
              <a:t>Plano </a:t>
            </a:r>
            <a:r>
              <a:rPr lang="pt-BR" sz="2200">
                <a:solidFill>
                  <a:srgbClr val="2E2E2E"/>
                </a:solidFill>
                <a:latin typeface="Roc Grotesk" panose="00000500000000000000" pitchFamily="50" charset="0"/>
              </a:rPr>
              <a:t>de voo: </a:t>
            </a:r>
            <a:r>
              <a:rPr lang="pt-BR" sz="2200" dirty="0">
                <a:solidFill>
                  <a:srgbClr val="2E2E2E"/>
                </a:solidFill>
                <a:latin typeface="Roc Grotesk" panose="00000500000000000000" pitchFamily="50" charset="0"/>
              </a:rPr>
              <a:t>Faça um plano estratégico</a:t>
            </a:r>
          </a:p>
          <a:p>
            <a:pPr marL="342900" indent="-342900">
              <a:lnSpc>
                <a:spcPct val="150000"/>
              </a:lnSpc>
              <a:buClr>
                <a:srgbClr val="9DCB41"/>
              </a:buClr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rgbClr val="2E2E2E"/>
                </a:solidFill>
                <a:latin typeface="Roc Grotesk" panose="00000500000000000000" pitchFamily="50" charset="0"/>
              </a:rPr>
              <a:t>Integridade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528B994-E621-E9FA-E99A-8CAD157B0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E69062-F7B4-39AB-7B81-74E88130B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FF7EC80-9FD8-D228-AFDE-AB90F8A5D56F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3333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4F471E-2FF4-63F8-66A1-689897F0B58A}"/>
              </a:ext>
            </a:extLst>
          </p:cNvPr>
          <p:cNvSpPr txBox="1"/>
          <p:nvPr/>
        </p:nvSpPr>
        <p:spPr>
          <a:xfrm>
            <a:off x="1323607" y="2194004"/>
            <a:ext cx="58617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rgbClr val="9DCB41"/>
                </a:solidFill>
                <a:latin typeface="Roc Grotesk" panose="00000500000000000000" pitchFamily="50" charset="0"/>
              </a:rPr>
              <a:t>Obrigada!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A628F04-09D6-1EDD-47D7-B92FA0EDC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607" y="3429000"/>
            <a:ext cx="1485899" cy="1485900"/>
          </a:xfrm>
          <a:prstGeom prst="rect">
            <a:avLst/>
          </a:prstGeom>
        </p:spPr>
      </p:pic>
      <p:pic>
        <p:nvPicPr>
          <p:cNvPr id="11" name="Imagem 10" descr="Fundo preto com letras brancas&#10;&#10;Descrição gerada automaticamente com confiança média">
            <a:extLst>
              <a:ext uri="{FF2B5EF4-FFF2-40B4-BE49-F238E27FC236}">
                <a16:creationId xmlns:a16="http://schemas.microsoft.com/office/drawing/2014/main" id="{00901C42-1014-B9B2-43F4-71E6CE69F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92" y="0"/>
            <a:ext cx="5654278" cy="685800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72B13F-233D-78FA-5BA5-B5DA0F38BC84}"/>
              </a:ext>
            </a:extLst>
          </p:cNvPr>
          <p:cNvSpPr txBox="1"/>
          <p:nvPr/>
        </p:nvSpPr>
        <p:spPr>
          <a:xfrm>
            <a:off x="3171088" y="3848784"/>
            <a:ext cx="1485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Roc Grotesk Light" panose="00000400000000000000" pitchFamily="50" charset="0"/>
              </a:rPr>
              <a:t>Conecte-se </a:t>
            </a:r>
          </a:p>
          <a:p>
            <a:r>
              <a:rPr lang="pt-BR" dirty="0">
                <a:latin typeface="Roc Grotesk Light" panose="00000400000000000000" pitchFamily="50" charset="0"/>
              </a:rPr>
              <a:t>Comigo!</a:t>
            </a:r>
          </a:p>
        </p:txBody>
      </p:sp>
      <p:pic>
        <p:nvPicPr>
          <p:cNvPr id="16" name="Imagem 15" descr="Homem falando no microfone&#10;&#10;Descrição gerada automaticamente">
            <a:extLst>
              <a:ext uri="{FF2B5EF4-FFF2-40B4-BE49-F238E27FC236}">
                <a16:creationId xmlns:a16="http://schemas.microsoft.com/office/drawing/2014/main" id="{CEADAE5A-C769-8016-1F9E-6B72204306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76" b="26773"/>
          <a:stretch/>
        </p:blipFill>
        <p:spPr>
          <a:xfrm>
            <a:off x="4392721" y="400607"/>
            <a:ext cx="6881065" cy="6457393"/>
          </a:xfrm>
          <a:prstGeom prst="rect">
            <a:avLst/>
          </a:prstGeom>
          <a:effectLst>
            <a:outerShdw blurRad="1016000" dist="38100" dir="900000" algn="t" rotWithShape="0">
              <a:prstClr val="black">
                <a:alpha val="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4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E69062-F7B4-39AB-7B81-74E88130BA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951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DFF7EC80-9FD8-D228-AFDE-AB90F8A5D56F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E8E3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FD0D080-71E9-58FD-491F-09FFB4FDAA80}"/>
              </a:ext>
            </a:extLst>
          </p:cNvPr>
          <p:cNvSpPr txBox="1"/>
          <p:nvPr/>
        </p:nvSpPr>
        <p:spPr>
          <a:xfrm>
            <a:off x="2186649" y="5068143"/>
            <a:ext cx="2273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kern="100" dirty="0">
                <a:solidFill>
                  <a:srgbClr val="095169"/>
                </a:solidFill>
                <a:effectLst/>
                <a:latin typeface="Roc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@giulianamorrone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E3D6ABC-055F-A7B1-EA20-3F4CBB868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A9E6568-1C83-36B3-0A84-1A62D2A122C4}"/>
              </a:ext>
            </a:extLst>
          </p:cNvPr>
          <p:cNvSpPr txBox="1"/>
          <p:nvPr/>
        </p:nvSpPr>
        <p:spPr>
          <a:xfrm>
            <a:off x="6845903" y="3803956"/>
            <a:ext cx="8154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spc="300" dirty="0">
                <a:solidFill>
                  <a:srgbClr val="9DCB41"/>
                </a:solidFill>
                <a:latin typeface="Roc Grotesk Light" panose="00000400000000000000" pitchFamily="50" charset="0"/>
              </a:rPr>
              <a:t>@GIULIANAMORRONE</a:t>
            </a:r>
            <a:endParaRPr lang="pt-BR" sz="1400" b="1" spc="300" dirty="0">
              <a:solidFill>
                <a:srgbClr val="9DCB41"/>
              </a:solidFill>
              <a:latin typeface="Roc Grotesk" panose="00000500000000000000" pitchFamily="50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173FB1-D4E3-4B5C-C98E-C96D64030B48}"/>
              </a:ext>
            </a:extLst>
          </p:cNvPr>
          <p:cNvSpPr txBox="1"/>
          <p:nvPr/>
        </p:nvSpPr>
        <p:spPr>
          <a:xfrm>
            <a:off x="6845549" y="2601325"/>
            <a:ext cx="34414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Roc Grotesk Light" panose="00000400000000000000" pitchFamily="50" charset="0"/>
              </a:rPr>
              <a:t>Faça parte da </a:t>
            </a:r>
            <a:r>
              <a:rPr lang="pt-BR" sz="3600" b="1" dirty="0">
                <a:solidFill>
                  <a:schemeClr val="bg1"/>
                </a:solidFill>
                <a:latin typeface="Roc Grotesk Medium" panose="00000600000000000000" pitchFamily="50" charset="0"/>
              </a:rPr>
              <a:t>minha rede</a:t>
            </a:r>
            <a:r>
              <a:rPr lang="pt-BR" sz="3600" dirty="0">
                <a:solidFill>
                  <a:schemeClr val="bg1"/>
                </a:solidFill>
                <a:latin typeface="Roc Grotesk Light" panose="00000400000000000000" pitchFamily="50" charset="0"/>
              </a:rPr>
              <a:t>!</a:t>
            </a:r>
          </a:p>
        </p:txBody>
      </p:sp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59E6374-0DFE-0006-2A35-04C699E1A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298" y="927422"/>
            <a:ext cx="5775278" cy="9612923"/>
          </a:xfrm>
          <a:prstGeom prst="rect">
            <a:avLst/>
          </a:prstGeom>
          <a:effectLst>
            <a:outerShdw blurRad="673100" dist="4445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503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A48DA3A-ED0E-1FCA-09CE-78D2932F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512" b="3512"/>
          <a:stretch/>
        </p:blipFill>
        <p:spPr>
          <a:xfrm>
            <a:off x="-16816" y="1"/>
            <a:ext cx="12208816" cy="6858000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D294D29-F2EB-DC74-3DE6-236DC590E265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D6071BA-69A5-E855-616E-74B7C4596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2A1B8BC-20D0-EF04-1263-C87F2D78A297}"/>
              </a:ext>
            </a:extLst>
          </p:cNvPr>
          <p:cNvSpPr txBox="1"/>
          <p:nvPr/>
        </p:nvSpPr>
        <p:spPr>
          <a:xfrm>
            <a:off x="1176269" y="2690336"/>
            <a:ext cx="49197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spc="300" dirty="0">
                <a:solidFill>
                  <a:srgbClr val="095169"/>
                </a:solidFill>
                <a:latin typeface="Roc Grotesk Light" panose="00000400000000000000" pitchFamily="50" charset="0"/>
              </a:rPr>
              <a:t>Meu novo livro</a:t>
            </a:r>
          </a:p>
          <a:p>
            <a:r>
              <a:rPr lang="pt-BR" sz="3600" dirty="0">
                <a:solidFill>
                  <a:srgbClr val="4D525B"/>
                </a:solidFill>
                <a:latin typeface="Roc Grotesk ExtraBold" panose="00000800000000000000" pitchFamily="50" charset="0"/>
              </a:rPr>
              <a:t>MITOS E VERDADES SOBRE O ESG</a:t>
            </a:r>
          </a:p>
        </p:txBody>
      </p:sp>
    </p:spTree>
    <p:extLst>
      <p:ext uri="{BB962C8B-B14F-4D97-AF65-F5344CB8AC3E}">
        <p14:creationId xmlns:p14="http://schemas.microsoft.com/office/powerpoint/2010/main" val="18567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E71BEAC4-D9B1-E87F-4326-B01AB2B09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4" y="0"/>
            <a:ext cx="12206324" cy="6849963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D294D29-F2EB-DC74-3DE6-236DC590E265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389EC55-03A6-E124-86BE-963C956B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9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498B6632-FA32-8E83-BD0B-F53A9B9F4FF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0C9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D5BB983-1DCE-B150-64E7-90F8C9A45D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721"/>
          <a:stretch/>
        </p:blipFill>
        <p:spPr>
          <a:xfrm>
            <a:off x="501032" y="153888"/>
            <a:ext cx="9941558" cy="6263640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54AA4E3-D7E8-6543-92F1-AD527B9E6B8C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E8E3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E1C13B5-5F2A-DA53-7C37-DF8FEB8ACF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D80A297-964D-EFE5-8256-C378121977DA}"/>
              </a:ext>
            </a:extLst>
          </p:cNvPr>
          <p:cNvSpPr txBox="1"/>
          <p:nvPr/>
        </p:nvSpPr>
        <p:spPr>
          <a:xfrm>
            <a:off x="1710160" y="6109751"/>
            <a:ext cx="8771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kern="100" spc="300" dirty="0">
                <a:solidFill>
                  <a:srgbClr val="2E2E2E"/>
                </a:solidFill>
                <a:effectLst/>
                <a:latin typeface="Roc Grotesk" panose="000005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| SUSTAINABILITY | REPORTING | DIRECTIVE</a:t>
            </a:r>
            <a:endParaRPr lang="pt-BR" sz="1400" kern="100" spc="300" dirty="0">
              <a:solidFill>
                <a:srgbClr val="2E2E2E"/>
              </a:solidFill>
              <a:effectLst/>
              <a:latin typeface="Roc Grotesk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91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029EAD5D-CE59-A7CB-588D-2C166A670EAA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solidFill>
            <a:srgbClr val="313131"/>
          </a:solidFill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D294D29-F2EB-DC74-3DE6-236DC590E265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93902F1-DC70-BB57-9A34-897287BC1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r="-1"/>
          <a:stretch/>
        </p:blipFill>
        <p:spPr>
          <a:xfrm>
            <a:off x="219075" y="0"/>
            <a:ext cx="2519164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389EC55-03A6-E124-86BE-963C956BD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A6DDD57-A739-C006-FB03-18711F1C8DDF}"/>
              </a:ext>
            </a:extLst>
          </p:cNvPr>
          <p:cNvSpPr txBox="1"/>
          <p:nvPr/>
        </p:nvSpPr>
        <p:spPr>
          <a:xfrm>
            <a:off x="3723258" y="265702"/>
            <a:ext cx="4745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>
                <a:ln>
                  <a:solidFill>
                    <a:srgbClr val="4D525B"/>
                  </a:solidFill>
                </a:ln>
                <a:noFill/>
                <a:latin typeface="Roc Grotesk ExtraBold" panose="00000800000000000000" pitchFamily="50" charset="0"/>
              </a:rPr>
              <a:t>CSRD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5C707D9-CD4B-B266-E8DE-298638EF808E}"/>
              </a:ext>
            </a:extLst>
          </p:cNvPr>
          <p:cNvSpPr txBox="1"/>
          <p:nvPr/>
        </p:nvSpPr>
        <p:spPr>
          <a:xfrm>
            <a:off x="2281438" y="1570114"/>
            <a:ext cx="94095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Esse padrão será obrigatório para empresas nas seguintes 3 fases:</a:t>
            </a:r>
          </a:p>
          <a:p>
            <a:endParaRPr lang="pt-BR" sz="2000" dirty="0">
              <a:solidFill>
                <a:schemeClr val="bg1"/>
              </a:solidFill>
              <a:latin typeface="Roc Grotesk Light" panose="00000400000000000000" pitchFamily="50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• Desde 1º de janeiro de 2024, para grandes empresas de interesse público (mais de 500 funcionários) já sujeitas à diretiva sobre informações não financeiras, que devem apresentar seus relatórios em 2025.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Roc Grotesk Light" panose="00000400000000000000" pitchFamily="50" charset="0"/>
            </a:endParaRPr>
          </a:p>
          <a:p>
            <a:pPr algn="just"/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• A partir de  1º de janeiro de 2025, para grandes empresas não sujeitas à diretiva sobre informações não financeiras (mais de 250 funcionários e/ou um volume de negócios de 40 milhões de euros e/ou 20 milhões em ativos totais), que devem apresentar seus relatórios em 2026;</a:t>
            </a:r>
          </a:p>
          <a:p>
            <a:pPr algn="just"/>
            <a:endParaRPr lang="pt-BR" sz="2000" dirty="0">
              <a:solidFill>
                <a:schemeClr val="bg1"/>
              </a:solidFill>
              <a:latin typeface="Roc Grotesk Light" panose="00000400000000000000" pitchFamily="50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• A partir de 1º de janeiro de 2026, para </a:t>
            </a:r>
            <a:r>
              <a:rPr lang="pt-BR" sz="2000" dirty="0" err="1">
                <a:solidFill>
                  <a:schemeClr val="bg1"/>
                </a:solidFill>
                <a:latin typeface="Roc Grotesk Light" panose="00000400000000000000" pitchFamily="50" charset="0"/>
              </a:rPr>
              <a:t>PMEs</a:t>
            </a:r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 listadas e outras empresas, que devem apresentar seus relatórios em 2027.</a:t>
            </a:r>
          </a:p>
          <a:p>
            <a:endParaRPr lang="pt-BR" sz="2000" dirty="0">
              <a:solidFill>
                <a:schemeClr val="bg1"/>
              </a:solidFill>
              <a:latin typeface="Roc Grotesk Light" panose="00000400000000000000" pitchFamily="50" charset="0"/>
            </a:endParaRPr>
          </a:p>
          <a:p>
            <a:r>
              <a:rPr lang="pt-BR" sz="2000" dirty="0">
                <a:solidFill>
                  <a:schemeClr val="bg1"/>
                </a:solidFill>
                <a:latin typeface="Roc Grotesk Light" panose="00000400000000000000" pitchFamily="50" charset="0"/>
              </a:rPr>
              <a:t>• A partir de 2018 Empresas não europeias</a:t>
            </a:r>
          </a:p>
          <a:p>
            <a:endParaRPr lang="pt-BR" sz="2400" dirty="0">
              <a:solidFill>
                <a:schemeClr val="bg1"/>
              </a:solidFill>
              <a:latin typeface="Roc Grotesk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0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ADF6E0-7386-480C-03DA-A6E840F72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DB7AA761-3B22-F2AC-484F-6B4E5D2D4B57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solidFill>
            <a:srgbClr val="313131"/>
          </a:solidFill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5218902-A9E9-6EFE-702E-8C9095650DB1}"/>
              </a:ext>
            </a:extLst>
          </p:cNvPr>
          <p:cNvSpPr/>
          <p:nvPr/>
        </p:nvSpPr>
        <p:spPr>
          <a:xfrm>
            <a:off x="219075" y="228599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3B2B9305-0CCE-4991-CC00-345AC28304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r="-1"/>
          <a:stretch/>
        </p:blipFill>
        <p:spPr>
          <a:xfrm>
            <a:off x="219075" y="0"/>
            <a:ext cx="2519164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EAA9D58C-2827-5875-7482-6ECD2198C5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A1D0BAC4-9ACD-13AE-DEC4-CDDD851F2B18}"/>
              </a:ext>
            </a:extLst>
          </p:cNvPr>
          <p:cNvSpPr txBox="1"/>
          <p:nvPr/>
        </p:nvSpPr>
        <p:spPr>
          <a:xfrm>
            <a:off x="1828800" y="685380"/>
            <a:ext cx="894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>
                  <a:solidFill>
                    <a:srgbClr val="4D525B"/>
                  </a:solidFill>
                </a:ln>
                <a:solidFill>
                  <a:schemeClr val="bg1"/>
                </a:solidFill>
                <a:latin typeface="Roc Grotesk ExtraBold" panose="00000800000000000000" pitchFamily="50" charset="0"/>
              </a:rPr>
              <a:t>Relatório de Sustentabilidade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1E10B3-0949-2622-B83C-B256569B16AC}"/>
              </a:ext>
            </a:extLst>
          </p:cNvPr>
          <p:cNvSpPr txBox="1"/>
          <p:nvPr/>
        </p:nvSpPr>
        <p:spPr>
          <a:xfrm>
            <a:off x="2238233" y="1859339"/>
            <a:ext cx="46675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Escopo 1: </a:t>
            </a:r>
          </a:p>
          <a:p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 liberadas para a atmosfera como resultado direto das operações da própria empresa.</a:t>
            </a:r>
          </a:p>
          <a:p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Exemplo: emissões de CO2 provocadas pelo uso de veículos da empresa</a:t>
            </a:r>
          </a:p>
          <a:p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98874A3-7925-2197-3004-AD00425D3385}"/>
              </a:ext>
            </a:extLst>
          </p:cNvPr>
          <p:cNvSpPr txBox="1"/>
          <p:nvPr/>
        </p:nvSpPr>
        <p:spPr>
          <a:xfrm>
            <a:off x="7350614" y="1832172"/>
            <a:ext cx="36933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Escopo 2:</a:t>
            </a:r>
          </a:p>
          <a:p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 indiretas, uso de energia elétrica ( vapor, calor, refrigeração)</a:t>
            </a:r>
          </a:p>
          <a:p>
            <a:r>
              <a:rPr lang="pt-BR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  <a:p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6E362D5-73BC-729F-F45F-01B9F7CFE27B}"/>
              </a:ext>
            </a:extLst>
          </p:cNvPr>
          <p:cNvSpPr txBox="1"/>
          <p:nvPr/>
        </p:nvSpPr>
        <p:spPr>
          <a:xfrm>
            <a:off x="4252645" y="4451406"/>
            <a:ext cx="409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Escopo 3:</a:t>
            </a:r>
          </a:p>
          <a:p>
            <a:pPr algn="just"/>
            <a:endParaRPr lang="pt-BR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Emissões indiretas não incluídas no </a:t>
            </a:r>
            <a:r>
              <a:rPr lang="pt-BR" sz="18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espcopo</a:t>
            </a:r>
            <a:r>
              <a:rPr lang="pt-BR" sz="1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2, como matéria-prima adquirida, viagens de negócios de colaboradores, descarte de resíduos,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7745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6375C-D6E3-6767-7255-F2F114F71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3133FC7E-D0A3-E407-1D32-D1CD230FED31}"/>
              </a:ext>
            </a:extLst>
          </p:cNvPr>
          <p:cNvSpPr/>
          <p:nvPr/>
        </p:nvSpPr>
        <p:spPr>
          <a:xfrm>
            <a:off x="219074" y="228600"/>
            <a:ext cx="11753850" cy="6400800"/>
          </a:xfrm>
          <a:prstGeom prst="roundRect">
            <a:avLst>
              <a:gd name="adj" fmla="val 1762"/>
            </a:avLst>
          </a:prstGeom>
          <a:solidFill>
            <a:srgbClr val="313131"/>
          </a:solidFill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DB83FCBA-FB99-F795-2D2A-7233D4CC76C2}"/>
              </a:ext>
            </a:extLst>
          </p:cNvPr>
          <p:cNvSpPr/>
          <p:nvPr/>
        </p:nvSpPr>
        <p:spPr>
          <a:xfrm>
            <a:off x="208888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5A8A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 descr="Fundo preto com letras brancas&#10;&#10;Descrição gerada automaticamente">
            <a:extLst>
              <a:ext uri="{FF2B5EF4-FFF2-40B4-BE49-F238E27FC236}">
                <a16:creationId xmlns:a16="http://schemas.microsoft.com/office/drawing/2014/main" id="{B49DDDFA-D060-C443-CA1B-11ECD240B1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7" r="-1"/>
          <a:stretch/>
        </p:blipFill>
        <p:spPr>
          <a:xfrm>
            <a:off x="219075" y="0"/>
            <a:ext cx="2519164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117AE48-4477-B3E6-EDA4-2837C7FC7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38227E4-C073-6462-1767-D57EA5CCB65D}"/>
              </a:ext>
            </a:extLst>
          </p:cNvPr>
          <p:cNvSpPr txBox="1"/>
          <p:nvPr/>
        </p:nvSpPr>
        <p:spPr>
          <a:xfrm>
            <a:off x="1828800" y="685380"/>
            <a:ext cx="8946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>
                <a:ln>
                  <a:solidFill>
                    <a:srgbClr val="4D525B"/>
                  </a:solidFill>
                </a:ln>
                <a:solidFill>
                  <a:schemeClr val="bg1"/>
                </a:solidFill>
                <a:latin typeface="Roc Grotesk ExtraBold" panose="00000800000000000000" pitchFamily="50" charset="0"/>
              </a:rPr>
              <a:t>Como mudar?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AA2551-D13C-10B0-4424-9458CFF2E80E}"/>
              </a:ext>
            </a:extLst>
          </p:cNvPr>
          <p:cNvSpPr txBox="1"/>
          <p:nvPr/>
        </p:nvSpPr>
        <p:spPr>
          <a:xfrm>
            <a:off x="1982386" y="2063172"/>
            <a:ext cx="998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Incentivos financeiros governamentais para minimizar custos de Relatórios de sustentabilidade;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 consistência na terminologia ESG;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Novas tecnologias digitais.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068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754AA4E3-D7E8-6543-92F1-AD527B9E6B8C}"/>
              </a:ext>
            </a:extLst>
          </p:cNvPr>
          <p:cNvSpPr/>
          <p:nvPr/>
        </p:nvSpPr>
        <p:spPr>
          <a:xfrm>
            <a:off x="219075" y="228600"/>
            <a:ext cx="11753850" cy="6400800"/>
          </a:xfrm>
          <a:prstGeom prst="roundRect">
            <a:avLst>
              <a:gd name="adj" fmla="val 1762"/>
            </a:avLst>
          </a:prstGeom>
          <a:noFill/>
          <a:ln>
            <a:solidFill>
              <a:srgbClr val="E8E3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9DAE5D-9525-376C-FA6D-872B73B54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6885" y="443339"/>
            <a:ext cx="484083" cy="4840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B70221A-C806-9C52-D2D5-F8CADEC90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974" y="276106"/>
            <a:ext cx="6332560" cy="633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5405</TotalTime>
  <Words>333</Words>
  <Application>Microsoft Office PowerPoint</Application>
  <PresentationFormat>Widescreen</PresentationFormat>
  <Paragraphs>53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5" baseType="lpstr">
      <vt:lpstr>Calibri Light</vt:lpstr>
      <vt:lpstr>Roc Grotesk Light</vt:lpstr>
      <vt:lpstr>Roc Grotesk</vt:lpstr>
      <vt:lpstr>Roc Grotesk Wide Medium</vt:lpstr>
      <vt:lpstr>Roc Grotesk ExtraBold</vt:lpstr>
      <vt:lpstr>Calibri</vt:lpstr>
      <vt:lpstr>Arial</vt:lpstr>
      <vt:lpstr>Roc Grotesk Wide ExtraBold</vt:lpstr>
      <vt:lpstr>Roc Grotesk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Clara Oliveira Silva</dc:creator>
  <cp:lastModifiedBy>Raphaela Cyrne | DMT Palestras</cp:lastModifiedBy>
  <cp:revision>6</cp:revision>
  <dcterms:created xsi:type="dcterms:W3CDTF">2023-08-25T18:53:59Z</dcterms:created>
  <dcterms:modified xsi:type="dcterms:W3CDTF">2024-11-17T12:33:32Z</dcterms:modified>
</cp:coreProperties>
</file>