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147477838" r:id="rId3"/>
    <p:sldId id="2147477844" r:id="rId4"/>
    <p:sldId id="2147477837" r:id="rId5"/>
    <p:sldId id="2147477833" r:id="rId6"/>
    <p:sldId id="2147477831" r:id="rId7"/>
    <p:sldId id="289" r:id="rId8"/>
    <p:sldId id="334" r:id="rId9"/>
    <p:sldId id="2147477842" r:id="rId10"/>
    <p:sldId id="286" r:id="rId11"/>
    <p:sldId id="337" r:id="rId12"/>
    <p:sldId id="2147477841" r:id="rId13"/>
    <p:sldId id="2147477845" r:id="rId14"/>
    <p:sldId id="2147477846" r:id="rId15"/>
    <p:sldId id="2147477847" r:id="rId16"/>
    <p:sldId id="2147477834" r:id="rId17"/>
    <p:sldId id="2147477835" r:id="rId18"/>
    <p:sldId id="2147477839" r:id="rId19"/>
    <p:sldId id="2147477840" r:id="rId20"/>
    <p:sldId id="2147477843" r:id="rId21"/>
    <p:sldId id="274" r:id="rId22"/>
    <p:sldId id="258" r:id="rId23"/>
  </p:sldIdLst>
  <p:sldSz cx="5761038" cy="3240088"/>
  <p:notesSz cx="6858000" cy="9144000"/>
  <p:defaultTextStyle>
    <a:defPPr>
      <a:defRPr lang="pt-BR"/>
    </a:defPPr>
    <a:lvl1pPr marL="0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257175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514350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771525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028700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285875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1543050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1800225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057400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D2621997-A5BB-4B92-96B5-70F954B2E57D}">
          <p14:sldIdLst>
            <p14:sldId id="256"/>
            <p14:sldId id="2147477838"/>
            <p14:sldId id="2147477844"/>
            <p14:sldId id="2147477837"/>
            <p14:sldId id="2147477833"/>
            <p14:sldId id="2147477831"/>
          </p14:sldIdLst>
        </p14:section>
        <p14:section name="Phishing" id="{E8C933A5-261D-4918-931E-0A8C06484C9E}">
          <p14:sldIdLst>
            <p14:sldId id="289"/>
            <p14:sldId id="334"/>
            <p14:sldId id="2147477842"/>
          </p14:sldIdLst>
        </p14:section>
        <p14:section name="Malware" id="{F60457EF-56A9-42AB-AAAA-CC60124E37DF}">
          <p14:sldIdLst>
            <p14:sldId id="286"/>
            <p14:sldId id="337"/>
            <p14:sldId id="2147477841"/>
          </p14:sldIdLst>
        </p14:section>
        <p14:section name="Identidade" id="{575BC926-DEE9-4607-AC99-7A29853AD866}">
          <p14:sldIdLst>
            <p14:sldId id="2147477845"/>
            <p14:sldId id="2147477846"/>
            <p14:sldId id="2147477847"/>
          </p14:sldIdLst>
        </p14:section>
        <p14:section name="Inteligência Artificial" id="{B630EA46-D921-46AB-94D4-0D4F0BAF1979}">
          <p14:sldIdLst>
            <p14:sldId id="2147477834"/>
            <p14:sldId id="2147477835"/>
            <p14:sldId id="2147477839"/>
            <p14:sldId id="2147477840"/>
            <p14:sldId id="2147477843"/>
          </p14:sldIdLst>
        </p14:section>
        <p14:section name="Conclusão" id="{5014A023-64A3-44EE-8B9A-C8B1194CAD5A}">
          <p14:sldIdLst>
            <p14:sldId id="274"/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21">
          <p15:clr>
            <a:srgbClr val="A4A3A4"/>
          </p15:clr>
        </p15:guide>
        <p15:guide id="2" pos="181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E687"/>
    <a:srgbClr val="070707"/>
    <a:srgbClr val="64FF95"/>
    <a:srgbClr val="56FE02"/>
    <a:srgbClr val="47AC76"/>
    <a:srgbClr val="9AC2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4EF2E5-6AB4-4FD3-8C74-5F2288A9233C}" v="407" dt="2024-11-22T15:12:59.8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5" d="100"/>
          <a:sy n="155" d="100"/>
        </p:scale>
        <p:origin x="75" y="435"/>
      </p:cViewPr>
      <p:guideLst>
        <p:guide orient="horz" pos="1021"/>
        <p:guide pos="1815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berto Jorge Brito dos Santos Filho" userId="2dfc2cf4-8b61-459e-be5d-dec36674442f" providerId="ADAL" clId="{194EF2E5-6AB4-4FD3-8C74-5F2288A9233C}"/>
    <pc:docChg chg="undo redo custSel addSld modSld sldOrd modSection">
      <pc:chgData name="Alberto Jorge Brito dos Santos Filho" userId="2dfc2cf4-8b61-459e-be5d-dec36674442f" providerId="ADAL" clId="{194EF2E5-6AB4-4FD3-8C74-5F2288A9233C}" dt="2024-11-22T15:13:01.876" v="1408" actId="167"/>
      <pc:docMkLst>
        <pc:docMk/>
      </pc:docMkLst>
      <pc:sldChg chg="addSp modSp mod">
        <pc:chgData name="Alberto Jorge Brito dos Santos Filho" userId="2dfc2cf4-8b61-459e-be5d-dec36674442f" providerId="ADAL" clId="{194EF2E5-6AB4-4FD3-8C74-5F2288A9233C}" dt="2024-11-22T01:37:12.670" v="843" actId="1076"/>
        <pc:sldMkLst>
          <pc:docMk/>
          <pc:sldMk cId="0" sldId="256"/>
        </pc:sldMkLst>
        <pc:spChg chg="mod">
          <ac:chgData name="Alberto Jorge Brito dos Santos Filho" userId="2dfc2cf4-8b61-459e-be5d-dec36674442f" providerId="ADAL" clId="{194EF2E5-6AB4-4FD3-8C74-5F2288A9233C}" dt="2024-11-22T01:37:12.670" v="843" actId="1076"/>
          <ac:spMkLst>
            <pc:docMk/>
            <pc:sldMk cId="0" sldId="256"/>
            <ac:spMk id="13" creationId="{C95F67F5-CDC6-5A87-ECD8-E51A49E426B1}"/>
          </ac:spMkLst>
        </pc:spChg>
        <pc:picChg chg="add mod">
          <ac:chgData name="Alberto Jorge Brito dos Santos Filho" userId="2dfc2cf4-8b61-459e-be5d-dec36674442f" providerId="ADAL" clId="{194EF2E5-6AB4-4FD3-8C74-5F2288A9233C}" dt="2024-11-19T01:37:00.866" v="1" actId="1076"/>
          <ac:picMkLst>
            <pc:docMk/>
            <pc:sldMk cId="0" sldId="256"/>
            <ac:picMk id="2" creationId="{D63CC2B5-9DF2-E9C3-4F34-81D92ED69E66}"/>
          </ac:picMkLst>
        </pc:picChg>
      </pc:sldChg>
      <pc:sldChg chg="modSp mod">
        <pc:chgData name="Alberto Jorge Brito dos Santos Filho" userId="2dfc2cf4-8b61-459e-be5d-dec36674442f" providerId="ADAL" clId="{194EF2E5-6AB4-4FD3-8C74-5F2288A9233C}" dt="2024-11-19T02:36:25.323" v="841" actId="1076"/>
        <pc:sldMkLst>
          <pc:docMk/>
          <pc:sldMk cId="0" sldId="258"/>
        </pc:sldMkLst>
        <pc:spChg chg="mod">
          <ac:chgData name="Alberto Jorge Brito dos Santos Filho" userId="2dfc2cf4-8b61-459e-be5d-dec36674442f" providerId="ADAL" clId="{194EF2E5-6AB4-4FD3-8C74-5F2288A9233C}" dt="2024-11-19T02:36:25.323" v="841" actId="1076"/>
          <ac:spMkLst>
            <pc:docMk/>
            <pc:sldMk cId="0" sldId="258"/>
            <ac:spMk id="2" creationId="{0B698BEB-6448-A178-69C2-05FE48928BFF}"/>
          </ac:spMkLst>
        </pc:spChg>
      </pc:sldChg>
      <pc:sldChg chg="delSp modSp mod">
        <pc:chgData name="Alberto Jorge Brito dos Santos Filho" userId="2dfc2cf4-8b61-459e-be5d-dec36674442f" providerId="ADAL" clId="{194EF2E5-6AB4-4FD3-8C74-5F2288A9233C}" dt="2024-11-19T02:35:42.253" v="790" actId="20577"/>
        <pc:sldMkLst>
          <pc:docMk/>
          <pc:sldMk cId="1565417288" sldId="274"/>
        </pc:sldMkLst>
        <pc:spChg chg="mod">
          <ac:chgData name="Alberto Jorge Brito dos Santos Filho" userId="2dfc2cf4-8b61-459e-be5d-dec36674442f" providerId="ADAL" clId="{194EF2E5-6AB4-4FD3-8C74-5F2288A9233C}" dt="2024-11-19T02:35:42.253" v="790" actId="20577"/>
          <ac:spMkLst>
            <pc:docMk/>
            <pc:sldMk cId="1565417288" sldId="274"/>
            <ac:spMk id="8" creationId="{17DAC169-DD00-3B5A-26E0-E2912C087E0D}"/>
          </ac:spMkLst>
        </pc:spChg>
        <pc:graphicFrameChg chg="del">
          <ac:chgData name="Alberto Jorge Brito dos Santos Filho" userId="2dfc2cf4-8b61-459e-be5d-dec36674442f" providerId="ADAL" clId="{194EF2E5-6AB4-4FD3-8C74-5F2288A9233C}" dt="2024-11-19T02:33:58.232" v="693" actId="478"/>
          <ac:graphicFrameMkLst>
            <pc:docMk/>
            <pc:sldMk cId="1565417288" sldId="274"/>
            <ac:graphicFrameMk id="6" creationId="{95069E48-4119-8961-9415-DDD9D8B4E686}"/>
          </ac:graphicFrameMkLst>
        </pc:graphicFrameChg>
      </pc:sldChg>
      <pc:sldChg chg="addSp delSp modSp mod">
        <pc:chgData name="Alberto Jorge Brito dos Santos Filho" userId="2dfc2cf4-8b61-459e-be5d-dec36674442f" providerId="ADAL" clId="{194EF2E5-6AB4-4FD3-8C74-5F2288A9233C}" dt="2024-11-19T02:08:24.010" v="487" actId="14100"/>
        <pc:sldMkLst>
          <pc:docMk/>
          <pc:sldMk cId="4180754527" sldId="334"/>
        </pc:sldMkLst>
        <pc:spChg chg="add del mod">
          <ac:chgData name="Alberto Jorge Brito dos Santos Filho" userId="2dfc2cf4-8b61-459e-be5d-dec36674442f" providerId="ADAL" clId="{194EF2E5-6AB4-4FD3-8C74-5F2288A9233C}" dt="2024-11-19T02:03:41.441" v="461" actId="12084"/>
          <ac:spMkLst>
            <pc:docMk/>
            <pc:sldMk cId="4180754527" sldId="334"/>
            <ac:spMk id="2" creationId="{63360CF9-3949-D329-8FE8-121BBAA982C7}"/>
          </ac:spMkLst>
        </pc:spChg>
        <pc:graphicFrameChg chg="add mod">
          <ac:chgData name="Alberto Jorge Brito dos Santos Filho" userId="2dfc2cf4-8b61-459e-be5d-dec36674442f" providerId="ADAL" clId="{194EF2E5-6AB4-4FD3-8C74-5F2288A9233C}" dt="2024-11-19T02:08:24.010" v="487" actId="14100"/>
          <ac:graphicFrameMkLst>
            <pc:docMk/>
            <pc:sldMk cId="4180754527" sldId="334"/>
            <ac:graphicFrameMk id="5" creationId="{E3AE441E-8D2C-71A7-D903-070E9EE63DA8}"/>
          </ac:graphicFrameMkLst>
        </pc:graphicFrameChg>
        <pc:picChg chg="mod">
          <ac:chgData name="Alberto Jorge Brito dos Santos Filho" userId="2dfc2cf4-8b61-459e-be5d-dec36674442f" providerId="ADAL" clId="{194EF2E5-6AB4-4FD3-8C74-5F2288A9233C}" dt="2024-11-19T01:59:25.394" v="355" actId="1076"/>
          <ac:picMkLst>
            <pc:docMk/>
            <pc:sldMk cId="4180754527" sldId="334"/>
            <ac:picMk id="8" creationId="{B83D3F98-B7D2-CB6D-BBB5-78A0F959AD84}"/>
          </ac:picMkLst>
        </pc:picChg>
        <pc:picChg chg="del">
          <ac:chgData name="Alberto Jorge Brito dos Santos Filho" userId="2dfc2cf4-8b61-459e-be5d-dec36674442f" providerId="ADAL" clId="{194EF2E5-6AB4-4FD3-8C74-5F2288A9233C}" dt="2024-11-19T01:58:33.027" v="354" actId="478"/>
          <ac:picMkLst>
            <pc:docMk/>
            <pc:sldMk cId="4180754527" sldId="334"/>
            <ac:picMk id="1034" creationId="{0CA06B5F-667B-A51A-1BE6-F6645826CAE9}"/>
          </ac:picMkLst>
        </pc:picChg>
      </pc:sldChg>
      <pc:sldChg chg="modSp mod">
        <pc:chgData name="Alberto Jorge Brito dos Santos Filho" userId="2dfc2cf4-8b61-459e-be5d-dec36674442f" providerId="ADAL" clId="{194EF2E5-6AB4-4FD3-8C74-5F2288A9233C}" dt="2024-11-22T15:11:38.341" v="1404" actId="1076"/>
        <pc:sldMkLst>
          <pc:docMk/>
          <pc:sldMk cId="81190066" sldId="2147477831"/>
        </pc:sldMkLst>
        <pc:spChg chg="mod">
          <ac:chgData name="Alberto Jorge Brito dos Santos Filho" userId="2dfc2cf4-8b61-459e-be5d-dec36674442f" providerId="ADAL" clId="{194EF2E5-6AB4-4FD3-8C74-5F2288A9233C}" dt="2024-11-19T01:39:16.013" v="165" actId="20577"/>
          <ac:spMkLst>
            <pc:docMk/>
            <pc:sldMk cId="81190066" sldId="2147477831"/>
            <ac:spMk id="5" creationId="{BB80EA26-6D7E-5937-0F3E-BDC2FFEA37CF}"/>
          </ac:spMkLst>
        </pc:spChg>
        <pc:graphicFrameChg chg="mod">
          <ac:chgData name="Alberto Jorge Brito dos Santos Filho" userId="2dfc2cf4-8b61-459e-be5d-dec36674442f" providerId="ADAL" clId="{194EF2E5-6AB4-4FD3-8C74-5F2288A9233C}" dt="2024-11-22T15:11:38.341" v="1404" actId="1076"/>
          <ac:graphicFrameMkLst>
            <pc:docMk/>
            <pc:sldMk cId="81190066" sldId="2147477831"/>
            <ac:graphicFrameMk id="4" creationId="{ECC80365-C456-B1F8-4859-E049C17AB240}"/>
          </ac:graphicFrameMkLst>
        </pc:graphicFrameChg>
        <pc:graphicFrameChg chg="mod">
          <ac:chgData name="Alberto Jorge Brito dos Santos Filho" userId="2dfc2cf4-8b61-459e-be5d-dec36674442f" providerId="ADAL" clId="{194EF2E5-6AB4-4FD3-8C74-5F2288A9233C}" dt="2024-11-22T15:11:38.341" v="1404" actId="1076"/>
          <ac:graphicFrameMkLst>
            <pc:docMk/>
            <pc:sldMk cId="81190066" sldId="2147477831"/>
            <ac:graphicFrameMk id="7" creationId="{20FA6B3A-41F3-2AB6-CDC7-E249E8CFD22D}"/>
          </ac:graphicFrameMkLst>
        </pc:graphicFrameChg>
        <pc:graphicFrameChg chg="mod">
          <ac:chgData name="Alberto Jorge Brito dos Santos Filho" userId="2dfc2cf4-8b61-459e-be5d-dec36674442f" providerId="ADAL" clId="{194EF2E5-6AB4-4FD3-8C74-5F2288A9233C}" dt="2024-11-22T15:11:38.341" v="1404" actId="1076"/>
          <ac:graphicFrameMkLst>
            <pc:docMk/>
            <pc:sldMk cId="81190066" sldId="2147477831"/>
            <ac:graphicFrameMk id="27" creationId="{0A5DD065-F6E7-D8B1-D683-A5316F9BB81A}"/>
          </ac:graphicFrameMkLst>
        </pc:graphicFrameChg>
        <pc:graphicFrameChg chg="mod">
          <ac:chgData name="Alberto Jorge Brito dos Santos Filho" userId="2dfc2cf4-8b61-459e-be5d-dec36674442f" providerId="ADAL" clId="{194EF2E5-6AB4-4FD3-8C74-5F2288A9233C}" dt="2024-11-22T15:11:38.341" v="1404" actId="1076"/>
          <ac:graphicFrameMkLst>
            <pc:docMk/>
            <pc:sldMk cId="81190066" sldId="2147477831"/>
            <ac:graphicFrameMk id="28" creationId="{03771457-F183-B753-5152-1F89643A8C90}"/>
          </ac:graphicFrameMkLst>
        </pc:graphicFrameChg>
        <pc:picChg chg="mod">
          <ac:chgData name="Alberto Jorge Brito dos Santos Filho" userId="2dfc2cf4-8b61-459e-be5d-dec36674442f" providerId="ADAL" clId="{194EF2E5-6AB4-4FD3-8C74-5F2288A9233C}" dt="2024-11-22T15:11:38.341" v="1404" actId="1076"/>
          <ac:picMkLst>
            <pc:docMk/>
            <pc:sldMk cId="81190066" sldId="2147477831"/>
            <ac:picMk id="6" creationId="{2A74D0B4-CD76-C4B0-B784-FBBC60AB8F33}"/>
          </ac:picMkLst>
        </pc:picChg>
        <pc:picChg chg="mod">
          <ac:chgData name="Alberto Jorge Brito dos Santos Filho" userId="2dfc2cf4-8b61-459e-be5d-dec36674442f" providerId="ADAL" clId="{194EF2E5-6AB4-4FD3-8C74-5F2288A9233C}" dt="2024-11-22T15:11:38.341" v="1404" actId="1076"/>
          <ac:picMkLst>
            <pc:docMk/>
            <pc:sldMk cId="81190066" sldId="2147477831"/>
            <ac:picMk id="1026" creationId="{F953BE61-CD09-554E-EFD1-1FC36E007C95}"/>
          </ac:picMkLst>
        </pc:picChg>
      </pc:sldChg>
      <pc:sldChg chg="addSp delSp modSp mod">
        <pc:chgData name="Alberto Jorge Brito dos Santos Filho" userId="2dfc2cf4-8b61-459e-be5d-dec36674442f" providerId="ADAL" clId="{194EF2E5-6AB4-4FD3-8C74-5F2288A9233C}" dt="2024-11-22T02:45:38.394" v="1400" actId="20577"/>
        <pc:sldMkLst>
          <pc:docMk/>
          <pc:sldMk cId="3895243648" sldId="2147477833"/>
        </pc:sldMkLst>
        <pc:spChg chg="add mod">
          <ac:chgData name="Alberto Jorge Brito dos Santos Filho" userId="2dfc2cf4-8b61-459e-be5d-dec36674442f" providerId="ADAL" clId="{194EF2E5-6AB4-4FD3-8C74-5F2288A9233C}" dt="2024-11-22T02:41:32.542" v="1388" actId="1076"/>
          <ac:spMkLst>
            <pc:docMk/>
            <pc:sldMk cId="3895243648" sldId="2147477833"/>
            <ac:spMk id="3" creationId="{5A2613A8-44BD-9EAE-CDAA-755FC530FE8D}"/>
          </ac:spMkLst>
        </pc:spChg>
        <pc:spChg chg="mod">
          <ac:chgData name="Alberto Jorge Brito dos Santos Filho" userId="2dfc2cf4-8b61-459e-be5d-dec36674442f" providerId="ADAL" clId="{194EF2E5-6AB4-4FD3-8C74-5F2288A9233C}" dt="2024-11-22T02:45:38.394" v="1400" actId="20577"/>
          <ac:spMkLst>
            <pc:docMk/>
            <pc:sldMk cId="3895243648" sldId="2147477833"/>
            <ac:spMk id="14" creationId="{9B627BBF-7B94-91F4-F54E-23869E6A5F19}"/>
          </ac:spMkLst>
        </pc:spChg>
        <pc:picChg chg="add mod">
          <ac:chgData name="Alberto Jorge Brito dos Santos Filho" userId="2dfc2cf4-8b61-459e-be5d-dec36674442f" providerId="ADAL" clId="{194EF2E5-6AB4-4FD3-8C74-5F2288A9233C}" dt="2024-11-22T02:41:11.229" v="1385" actId="1076"/>
          <ac:picMkLst>
            <pc:docMk/>
            <pc:sldMk cId="3895243648" sldId="2147477833"/>
            <ac:picMk id="3074" creationId="{BAEF6F65-8AC6-5994-5101-B1D5FCC70CB6}"/>
          </ac:picMkLst>
        </pc:picChg>
        <pc:picChg chg="del">
          <ac:chgData name="Alberto Jorge Brito dos Santos Filho" userId="2dfc2cf4-8b61-459e-be5d-dec36674442f" providerId="ADAL" clId="{194EF2E5-6AB4-4FD3-8C74-5F2288A9233C}" dt="2024-11-22T02:40:34.463" v="1380" actId="478"/>
          <ac:picMkLst>
            <pc:docMk/>
            <pc:sldMk cId="3895243648" sldId="2147477833"/>
            <ac:picMk id="5122" creationId="{05737AFB-4ACC-9598-0740-D78F8F53D3B6}"/>
          </ac:picMkLst>
        </pc:picChg>
      </pc:sldChg>
      <pc:sldChg chg="modSp mod">
        <pc:chgData name="Alberto Jorge Brito dos Santos Filho" userId="2dfc2cf4-8b61-459e-be5d-dec36674442f" providerId="ADAL" clId="{194EF2E5-6AB4-4FD3-8C74-5F2288A9233C}" dt="2024-11-19T01:41:42.972" v="191" actId="14826"/>
        <pc:sldMkLst>
          <pc:docMk/>
          <pc:sldMk cId="2427011513" sldId="2147477834"/>
        </pc:sldMkLst>
        <pc:spChg chg="mod">
          <ac:chgData name="Alberto Jorge Brito dos Santos Filho" userId="2dfc2cf4-8b61-459e-be5d-dec36674442f" providerId="ADAL" clId="{194EF2E5-6AB4-4FD3-8C74-5F2288A9233C}" dt="2024-11-19T01:40:44.227" v="190" actId="20577"/>
          <ac:spMkLst>
            <pc:docMk/>
            <pc:sldMk cId="2427011513" sldId="2147477834"/>
            <ac:spMk id="4" creationId="{12A4855D-0ED5-5040-3410-7AE93A0CB73E}"/>
          </ac:spMkLst>
        </pc:spChg>
        <pc:picChg chg="mod">
          <ac:chgData name="Alberto Jorge Brito dos Santos Filho" userId="2dfc2cf4-8b61-459e-be5d-dec36674442f" providerId="ADAL" clId="{194EF2E5-6AB4-4FD3-8C74-5F2288A9233C}" dt="2024-11-19T01:41:42.972" v="191" actId="14826"/>
          <ac:picMkLst>
            <pc:docMk/>
            <pc:sldMk cId="2427011513" sldId="2147477834"/>
            <ac:picMk id="14" creationId="{820A51AA-B274-5ABA-0E2C-521E809E0ACB}"/>
          </ac:picMkLst>
        </pc:picChg>
      </pc:sldChg>
      <pc:sldChg chg="addSp delSp modSp mod">
        <pc:chgData name="Alberto Jorge Brito dos Santos Filho" userId="2dfc2cf4-8b61-459e-be5d-dec36674442f" providerId="ADAL" clId="{194EF2E5-6AB4-4FD3-8C74-5F2288A9233C}" dt="2024-11-22T02:09:06.185" v="1070" actId="1076"/>
        <pc:sldMkLst>
          <pc:docMk/>
          <pc:sldMk cId="4113172960" sldId="2147477835"/>
        </pc:sldMkLst>
        <pc:spChg chg="mod">
          <ac:chgData name="Alberto Jorge Brito dos Santos Filho" userId="2dfc2cf4-8b61-459e-be5d-dec36674442f" providerId="ADAL" clId="{194EF2E5-6AB4-4FD3-8C74-5F2288A9233C}" dt="2024-11-19T01:50:10.640" v="340" actId="20577"/>
          <ac:spMkLst>
            <pc:docMk/>
            <pc:sldMk cId="4113172960" sldId="2147477835"/>
            <ac:spMk id="15" creationId="{A5805C3F-0532-44B1-A203-A15E46AAA3C0}"/>
          </ac:spMkLst>
        </pc:spChg>
        <pc:picChg chg="add mod">
          <ac:chgData name="Alberto Jorge Brito dos Santos Filho" userId="2dfc2cf4-8b61-459e-be5d-dec36674442f" providerId="ADAL" clId="{194EF2E5-6AB4-4FD3-8C74-5F2288A9233C}" dt="2024-11-22T02:09:06.185" v="1070" actId="1076"/>
          <ac:picMkLst>
            <pc:docMk/>
            <pc:sldMk cId="4113172960" sldId="2147477835"/>
            <ac:picMk id="2" creationId="{2888FBC6-820C-20A3-F884-C3120032ED5F}"/>
          </ac:picMkLst>
        </pc:picChg>
        <pc:picChg chg="add del">
          <ac:chgData name="Alberto Jorge Brito dos Santos Filho" userId="2dfc2cf4-8b61-459e-be5d-dec36674442f" providerId="ADAL" clId="{194EF2E5-6AB4-4FD3-8C74-5F2288A9233C}" dt="2024-11-19T01:49:25.654" v="242" actId="22"/>
          <ac:picMkLst>
            <pc:docMk/>
            <pc:sldMk cId="4113172960" sldId="2147477835"/>
            <ac:picMk id="5" creationId="{8CDAA8A3-1C17-E41D-0C2F-F6946C916FBF}"/>
          </ac:picMkLst>
        </pc:picChg>
        <pc:picChg chg="mod">
          <ac:chgData name="Alberto Jorge Brito dos Santos Filho" userId="2dfc2cf4-8b61-459e-be5d-dec36674442f" providerId="ADAL" clId="{194EF2E5-6AB4-4FD3-8C74-5F2288A9233C}" dt="2024-11-19T01:50:32.274" v="342" actId="1076"/>
          <ac:picMkLst>
            <pc:docMk/>
            <pc:sldMk cId="4113172960" sldId="2147477835"/>
            <ac:picMk id="14" creationId="{968AE195-DDB3-8921-BE56-FE8C01583CF0}"/>
          </ac:picMkLst>
        </pc:picChg>
        <pc:picChg chg="add mod">
          <ac:chgData name="Alberto Jorge Brito dos Santos Filho" userId="2dfc2cf4-8b61-459e-be5d-dec36674442f" providerId="ADAL" clId="{194EF2E5-6AB4-4FD3-8C74-5F2288A9233C}" dt="2024-11-19T01:52:32.497" v="352" actId="1076"/>
          <ac:picMkLst>
            <pc:docMk/>
            <pc:sldMk cId="4113172960" sldId="2147477835"/>
            <ac:picMk id="1026" creationId="{64EF5E5F-ADB5-3908-4C73-204251FE0B74}"/>
          </ac:picMkLst>
        </pc:picChg>
        <pc:picChg chg="add del mod">
          <ac:chgData name="Alberto Jorge Brito dos Santos Filho" userId="2dfc2cf4-8b61-459e-be5d-dec36674442f" providerId="ADAL" clId="{194EF2E5-6AB4-4FD3-8C74-5F2288A9233C}" dt="2024-11-22T02:08:33.385" v="1063" actId="478"/>
          <ac:picMkLst>
            <pc:docMk/>
            <pc:sldMk cId="4113172960" sldId="2147477835"/>
            <ac:picMk id="1028" creationId="{C557A4D9-955C-0881-943C-438D2DF6617F}"/>
          </ac:picMkLst>
        </pc:picChg>
        <pc:picChg chg="del">
          <ac:chgData name="Alberto Jorge Brito dos Santos Filho" userId="2dfc2cf4-8b61-459e-be5d-dec36674442f" providerId="ADAL" clId="{194EF2E5-6AB4-4FD3-8C74-5F2288A9233C}" dt="2024-11-19T01:42:52.918" v="193" actId="478"/>
          <ac:picMkLst>
            <pc:docMk/>
            <pc:sldMk cId="4113172960" sldId="2147477835"/>
            <ac:picMk id="3074" creationId="{65477386-CAC3-C75F-B971-5EAD710959CC}"/>
          </ac:picMkLst>
        </pc:picChg>
      </pc:sldChg>
      <pc:sldChg chg="addSp modSp mod">
        <pc:chgData name="Alberto Jorge Brito dos Santos Filho" userId="2dfc2cf4-8b61-459e-be5d-dec36674442f" providerId="ADAL" clId="{194EF2E5-6AB4-4FD3-8C74-5F2288A9233C}" dt="2024-11-22T02:45:31.518" v="1398" actId="20577"/>
        <pc:sldMkLst>
          <pc:docMk/>
          <pc:sldMk cId="3946574187" sldId="2147477837"/>
        </pc:sldMkLst>
        <pc:spChg chg="mod">
          <ac:chgData name="Alberto Jorge Brito dos Santos Filho" userId="2dfc2cf4-8b61-459e-be5d-dec36674442f" providerId="ADAL" clId="{194EF2E5-6AB4-4FD3-8C74-5F2288A9233C}" dt="2024-11-22T02:45:31.518" v="1398" actId="20577"/>
          <ac:spMkLst>
            <pc:docMk/>
            <pc:sldMk cId="3946574187" sldId="2147477837"/>
            <ac:spMk id="2" creationId="{43DDD555-17D8-0C55-BB00-071E35CB2869}"/>
          </ac:spMkLst>
        </pc:spChg>
        <pc:spChg chg="add mod">
          <ac:chgData name="Alberto Jorge Brito dos Santos Filho" userId="2dfc2cf4-8b61-459e-be5d-dec36674442f" providerId="ADAL" clId="{194EF2E5-6AB4-4FD3-8C74-5F2288A9233C}" dt="2024-11-22T02:39:55.098" v="1379" actId="1076"/>
          <ac:spMkLst>
            <pc:docMk/>
            <pc:sldMk cId="3946574187" sldId="2147477837"/>
            <ac:spMk id="3" creationId="{346862EE-93EB-3577-FAE9-58A121866675}"/>
          </ac:spMkLst>
        </pc:spChg>
        <pc:picChg chg="mod">
          <ac:chgData name="Alberto Jorge Brito dos Santos Filho" userId="2dfc2cf4-8b61-459e-be5d-dec36674442f" providerId="ADAL" clId="{194EF2E5-6AB4-4FD3-8C74-5F2288A9233C}" dt="2024-11-19T01:38:32.820" v="97" actId="1076"/>
          <ac:picMkLst>
            <pc:docMk/>
            <pc:sldMk cId="3946574187" sldId="2147477837"/>
            <ac:picMk id="3076" creationId="{039E4A2A-E4AB-A328-D3F7-9920DE0F4C06}"/>
          </ac:picMkLst>
        </pc:picChg>
      </pc:sldChg>
      <pc:sldChg chg="mod modShow">
        <pc:chgData name="Alberto Jorge Brito dos Santos Filho" userId="2dfc2cf4-8b61-459e-be5d-dec36674442f" providerId="ADAL" clId="{194EF2E5-6AB4-4FD3-8C74-5F2288A9233C}" dt="2024-11-22T01:51:48.236" v="958" actId="729"/>
        <pc:sldMkLst>
          <pc:docMk/>
          <pc:sldMk cId="3187708942" sldId="2147477838"/>
        </pc:sldMkLst>
      </pc:sldChg>
      <pc:sldChg chg="addSp delSp modSp add mod">
        <pc:chgData name="Alberto Jorge Brito dos Santos Filho" userId="2dfc2cf4-8b61-459e-be5d-dec36674442f" providerId="ADAL" clId="{194EF2E5-6AB4-4FD3-8C74-5F2288A9233C}" dt="2024-11-19T01:49:32.984" v="245" actId="14100"/>
        <pc:sldMkLst>
          <pc:docMk/>
          <pc:sldMk cId="1522441288" sldId="2147477839"/>
        </pc:sldMkLst>
        <pc:spChg chg="del">
          <ac:chgData name="Alberto Jorge Brito dos Santos Filho" userId="2dfc2cf4-8b61-459e-be5d-dec36674442f" providerId="ADAL" clId="{194EF2E5-6AB4-4FD3-8C74-5F2288A9233C}" dt="2024-11-19T01:43:36.439" v="232" actId="478"/>
          <ac:spMkLst>
            <pc:docMk/>
            <pc:sldMk cId="1522441288" sldId="2147477839"/>
            <ac:spMk id="8" creationId="{17DAC169-DD00-3B5A-26E0-E2912C087E0D}"/>
          </ac:spMkLst>
        </pc:spChg>
        <pc:graphicFrameChg chg="del">
          <ac:chgData name="Alberto Jorge Brito dos Santos Filho" userId="2dfc2cf4-8b61-459e-be5d-dec36674442f" providerId="ADAL" clId="{194EF2E5-6AB4-4FD3-8C74-5F2288A9233C}" dt="2024-11-19T01:43:36.439" v="232" actId="478"/>
          <ac:graphicFrameMkLst>
            <pc:docMk/>
            <pc:sldMk cId="1522441288" sldId="2147477839"/>
            <ac:graphicFrameMk id="3" creationId="{4EF1C561-C074-A96D-2F8D-8C89E0915159}"/>
          </ac:graphicFrameMkLst>
        </pc:graphicFrameChg>
        <pc:graphicFrameChg chg="del">
          <ac:chgData name="Alberto Jorge Brito dos Santos Filho" userId="2dfc2cf4-8b61-459e-be5d-dec36674442f" providerId="ADAL" clId="{194EF2E5-6AB4-4FD3-8C74-5F2288A9233C}" dt="2024-11-19T01:43:36.439" v="232" actId="478"/>
          <ac:graphicFrameMkLst>
            <pc:docMk/>
            <pc:sldMk cId="1522441288" sldId="2147477839"/>
            <ac:graphicFrameMk id="6" creationId="{95069E48-4119-8961-9415-DDD9D8B4E686}"/>
          </ac:graphicFrameMkLst>
        </pc:graphicFrameChg>
        <pc:picChg chg="add mod">
          <ac:chgData name="Alberto Jorge Brito dos Santos Filho" userId="2dfc2cf4-8b61-459e-be5d-dec36674442f" providerId="ADAL" clId="{194EF2E5-6AB4-4FD3-8C74-5F2288A9233C}" dt="2024-11-19T01:49:32.984" v="245" actId="14100"/>
          <ac:picMkLst>
            <pc:docMk/>
            <pc:sldMk cId="1522441288" sldId="2147477839"/>
            <ac:picMk id="5" creationId="{A388FB5E-DAAD-A60F-7B7E-E144E404A11B}"/>
          </ac:picMkLst>
        </pc:picChg>
        <pc:picChg chg="del">
          <ac:chgData name="Alberto Jorge Brito dos Santos Filho" userId="2dfc2cf4-8b61-459e-be5d-dec36674442f" providerId="ADAL" clId="{194EF2E5-6AB4-4FD3-8C74-5F2288A9233C}" dt="2024-11-19T01:43:36.439" v="232" actId="478"/>
          <ac:picMkLst>
            <pc:docMk/>
            <pc:sldMk cId="1522441288" sldId="2147477839"/>
            <ac:picMk id="10" creationId="{9519DB8E-CEB1-42B4-6CFD-1F212770BA9D}"/>
          </ac:picMkLst>
        </pc:picChg>
        <pc:picChg chg="del">
          <ac:chgData name="Alberto Jorge Brito dos Santos Filho" userId="2dfc2cf4-8b61-459e-be5d-dec36674442f" providerId="ADAL" clId="{194EF2E5-6AB4-4FD3-8C74-5F2288A9233C}" dt="2024-11-19T01:43:36.439" v="232" actId="478"/>
          <ac:picMkLst>
            <pc:docMk/>
            <pc:sldMk cId="1522441288" sldId="2147477839"/>
            <ac:picMk id="11" creationId="{4F6C0C53-2C39-34AE-E5ED-F6F72E92DCB0}"/>
          </ac:picMkLst>
        </pc:picChg>
        <pc:picChg chg="del">
          <ac:chgData name="Alberto Jorge Brito dos Santos Filho" userId="2dfc2cf4-8b61-459e-be5d-dec36674442f" providerId="ADAL" clId="{194EF2E5-6AB4-4FD3-8C74-5F2288A9233C}" dt="2024-11-19T01:43:36.439" v="232" actId="478"/>
          <ac:picMkLst>
            <pc:docMk/>
            <pc:sldMk cId="1522441288" sldId="2147477839"/>
            <ac:picMk id="12" creationId="{CC738959-B570-960E-9091-841CA3FF7F69}"/>
          </ac:picMkLst>
        </pc:picChg>
        <pc:picChg chg="del">
          <ac:chgData name="Alberto Jorge Brito dos Santos Filho" userId="2dfc2cf4-8b61-459e-be5d-dec36674442f" providerId="ADAL" clId="{194EF2E5-6AB4-4FD3-8C74-5F2288A9233C}" dt="2024-11-19T01:43:36.439" v="232" actId="478"/>
          <ac:picMkLst>
            <pc:docMk/>
            <pc:sldMk cId="1522441288" sldId="2147477839"/>
            <ac:picMk id="13" creationId="{1B6A9D73-F9FE-E02D-B31E-0B7D620C1C1D}"/>
          </ac:picMkLst>
        </pc:picChg>
        <pc:picChg chg="del">
          <ac:chgData name="Alberto Jorge Brito dos Santos Filho" userId="2dfc2cf4-8b61-459e-be5d-dec36674442f" providerId="ADAL" clId="{194EF2E5-6AB4-4FD3-8C74-5F2288A9233C}" dt="2024-11-19T01:43:36.439" v="232" actId="478"/>
          <ac:picMkLst>
            <pc:docMk/>
            <pc:sldMk cId="1522441288" sldId="2147477839"/>
            <ac:picMk id="14" creationId="{36BF92D9-804E-149D-8C23-FDAE09DFCCC1}"/>
          </ac:picMkLst>
        </pc:picChg>
        <pc:picChg chg="del">
          <ac:chgData name="Alberto Jorge Brito dos Santos Filho" userId="2dfc2cf4-8b61-459e-be5d-dec36674442f" providerId="ADAL" clId="{194EF2E5-6AB4-4FD3-8C74-5F2288A9233C}" dt="2024-11-19T01:43:36.439" v="232" actId="478"/>
          <ac:picMkLst>
            <pc:docMk/>
            <pc:sldMk cId="1522441288" sldId="2147477839"/>
            <ac:picMk id="15" creationId="{51236FFF-4639-D86B-0E78-E76451BBB96C}"/>
          </ac:picMkLst>
        </pc:picChg>
      </pc:sldChg>
      <pc:sldChg chg="addSp delSp modSp add mod">
        <pc:chgData name="Alberto Jorge Brito dos Santos Filho" userId="2dfc2cf4-8b61-459e-be5d-dec36674442f" providerId="ADAL" clId="{194EF2E5-6AB4-4FD3-8C74-5F2288A9233C}" dt="2024-11-22T15:12:56.834" v="1406" actId="167"/>
        <pc:sldMkLst>
          <pc:docMk/>
          <pc:sldMk cId="2288045546" sldId="2147477840"/>
        </pc:sldMkLst>
        <pc:spChg chg="mod">
          <ac:chgData name="Alberto Jorge Brito dos Santos Filho" userId="2dfc2cf4-8b61-459e-be5d-dec36674442f" providerId="ADAL" clId="{194EF2E5-6AB4-4FD3-8C74-5F2288A9233C}" dt="2024-11-19T02:32:23.009" v="617" actId="6549"/>
          <ac:spMkLst>
            <pc:docMk/>
            <pc:sldMk cId="2288045546" sldId="2147477840"/>
            <ac:spMk id="8" creationId="{17DAC169-DD00-3B5A-26E0-E2912C087E0D}"/>
          </ac:spMkLst>
        </pc:spChg>
        <pc:graphicFrameChg chg="del">
          <ac:chgData name="Alberto Jorge Brito dos Santos Filho" userId="2dfc2cf4-8b61-459e-be5d-dec36674442f" providerId="ADAL" clId="{194EF2E5-6AB4-4FD3-8C74-5F2288A9233C}" dt="2024-11-19T02:32:32.172" v="619" actId="478"/>
          <ac:graphicFrameMkLst>
            <pc:docMk/>
            <pc:sldMk cId="2288045546" sldId="2147477840"/>
            <ac:graphicFrameMk id="3" creationId="{4EF1C561-C074-A96D-2F8D-8C89E0915159}"/>
          </ac:graphicFrameMkLst>
        </pc:graphicFrameChg>
        <pc:graphicFrameChg chg="del">
          <ac:chgData name="Alberto Jorge Brito dos Santos Filho" userId="2dfc2cf4-8b61-459e-be5d-dec36674442f" providerId="ADAL" clId="{194EF2E5-6AB4-4FD3-8C74-5F2288A9233C}" dt="2024-11-19T02:32:28.078" v="618" actId="478"/>
          <ac:graphicFrameMkLst>
            <pc:docMk/>
            <pc:sldMk cId="2288045546" sldId="2147477840"/>
            <ac:graphicFrameMk id="6" creationId="{95069E48-4119-8961-9415-DDD9D8B4E686}"/>
          </ac:graphicFrameMkLst>
        </pc:graphicFrameChg>
        <pc:picChg chg="add mod ord">
          <ac:chgData name="Alberto Jorge Brito dos Santos Filho" userId="2dfc2cf4-8b61-459e-be5d-dec36674442f" providerId="ADAL" clId="{194EF2E5-6AB4-4FD3-8C74-5F2288A9233C}" dt="2024-11-22T15:12:56.834" v="1406" actId="167"/>
          <ac:picMkLst>
            <pc:docMk/>
            <pc:sldMk cId="2288045546" sldId="2147477840"/>
            <ac:picMk id="3" creationId="{CF755107-CE22-46B1-F908-FD0D60789800}"/>
          </ac:picMkLst>
        </pc:picChg>
        <pc:picChg chg="del">
          <ac:chgData name="Alberto Jorge Brito dos Santos Filho" userId="2dfc2cf4-8b61-459e-be5d-dec36674442f" providerId="ADAL" clId="{194EF2E5-6AB4-4FD3-8C74-5F2288A9233C}" dt="2024-11-19T02:32:32.172" v="619" actId="478"/>
          <ac:picMkLst>
            <pc:docMk/>
            <pc:sldMk cId="2288045546" sldId="2147477840"/>
            <ac:picMk id="10" creationId="{9519DB8E-CEB1-42B4-6CFD-1F212770BA9D}"/>
          </ac:picMkLst>
        </pc:picChg>
        <pc:picChg chg="del">
          <ac:chgData name="Alberto Jorge Brito dos Santos Filho" userId="2dfc2cf4-8b61-459e-be5d-dec36674442f" providerId="ADAL" clId="{194EF2E5-6AB4-4FD3-8C74-5F2288A9233C}" dt="2024-11-19T02:32:32.172" v="619" actId="478"/>
          <ac:picMkLst>
            <pc:docMk/>
            <pc:sldMk cId="2288045546" sldId="2147477840"/>
            <ac:picMk id="11" creationId="{4F6C0C53-2C39-34AE-E5ED-F6F72E92DCB0}"/>
          </ac:picMkLst>
        </pc:picChg>
        <pc:picChg chg="del">
          <ac:chgData name="Alberto Jorge Brito dos Santos Filho" userId="2dfc2cf4-8b61-459e-be5d-dec36674442f" providerId="ADAL" clId="{194EF2E5-6AB4-4FD3-8C74-5F2288A9233C}" dt="2024-11-19T02:32:32.172" v="619" actId="478"/>
          <ac:picMkLst>
            <pc:docMk/>
            <pc:sldMk cId="2288045546" sldId="2147477840"/>
            <ac:picMk id="12" creationId="{CC738959-B570-960E-9091-841CA3FF7F69}"/>
          </ac:picMkLst>
        </pc:picChg>
        <pc:picChg chg="del">
          <ac:chgData name="Alberto Jorge Brito dos Santos Filho" userId="2dfc2cf4-8b61-459e-be5d-dec36674442f" providerId="ADAL" clId="{194EF2E5-6AB4-4FD3-8C74-5F2288A9233C}" dt="2024-11-19T02:32:32.172" v="619" actId="478"/>
          <ac:picMkLst>
            <pc:docMk/>
            <pc:sldMk cId="2288045546" sldId="2147477840"/>
            <ac:picMk id="13" creationId="{1B6A9D73-F9FE-E02D-B31E-0B7D620C1C1D}"/>
          </ac:picMkLst>
        </pc:picChg>
        <pc:picChg chg="del">
          <ac:chgData name="Alberto Jorge Brito dos Santos Filho" userId="2dfc2cf4-8b61-459e-be5d-dec36674442f" providerId="ADAL" clId="{194EF2E5-6AB4-4FD3-8C74-5F2288A9233C}" dt="2024-11-19T02:32:32.172" v="619" actId="478"/>
          <ac:picMkLst>
            <pc:docMk/>
            <pc:sldMk cId="2288045546" sldId="2147477840"/>
            <ac:picMk id="14" creationId="{36BF92D9-804E-149D-8C23-FDAE09DFCCC1}"/>
          </ac:picMkLst>
        </pc:picChg>
        <pc:picChg chg="del">
          <ac:chgData name="Alberto Jorge Brito dos Santos Filho" userId="2dfc2cf4-8b61-459e-be5d-dec36674442f" providerId="ADAL" clId="{194EF2E5-6AB4-4FD3-8C74-5F2288A9233C}" dt="2024-11-19T02:32:32.172" v="619" actId="478"/>
          <ac:picMkLst>
            <pc:docMk/>
            <pc:sldMk cId="2288045546" sldId="2147477840"/>
            <ac:picMk id="15" creationId="{51236FFF-4639-D86B-0E78-E76451BBB96C}"/>
          </ac:picMkLst>
        </pc:picChg>
      </pc:sldChg>
      <pc:sldChg chg="addSp delSp modSp add mod">
        <pc:chgData name="Alberto Jorge Brito dos Santos Filho" userId="2dfc2cf4-8b61-459e-be5d-dec36674442f" providerId="ADAL" clId="{194EF2E5-6AB4-4FD3-8C74-5F2288A9233C}" dt="2024-11-22T02:44:18.520" v="1394" actId="1076"/>
        <pc:sldMkLst>
          <pc:docMk/>
          <pc:sldMk cId="2736149914" sldId="2147477841"/>
        </pc:sldMkLst>
        <pc:spChg chg="mod">
          <ac:chgData name="Alberto Jorge Brito dos Santos Filho" userId="2dfc2cf4-8b61-459e-be5d-dec36674442f" providerId="ADAL" clId="{194EF2E5-6AB4-4FD3-8C74-5F2288A9233C}" dt="2024-11-19T02:09:42.883" v="539" actId="6549"/>
          <ac:spMkLst>
            <pc:docMk/>
            <pc:sldMk cId="2736149914" sldId="2147477841"/>
            <ac:spMk id="8" creationId="{17DAC169-DD00-3B5A-26E0-E2912C087E0D}"/>
          </ac:spMkLst>
        </pc:spChg>
        <pc:graphicFrameChg chg="del mod">
          <ac:chgData name="Alberto Jorge Brito dos Santos Filho" userId="2dfc2cf4-8b61-459e-be5d-dec36674442f" providerId="ADAL" clId="{194EF2E5-6AB4-4FD3-8C74-5F2288A9233C}" dt="2024-11-19T02:09:51.640" v="541" actId="478"/>
          <ac:graphicFrameMkLst>
            <pc:docMk/>
            <pc:sldMk cId="2736149914" sldId="2147477841"/>
            <ac:graphicFrameMk id="3" creationId="{4EF1C561-C074-A96D-2F8D-8C89E0915159}"/>
          </ac:graphicFrameMkLst>
        </pc:graphicFrameChg>
        <pc:picChg chg="del">
          <ac:chgData name="Alberto Jorge Brito dos Santos Filho" userId="2dfc2cf4-8b61-459e-be5d-dec36674442f" providerId="ADAL" clId="{194EF2E5-6AB4-4FD3-8C74-5F2288A9233C}" dt="2024-11-22T02:44:03.872" v="1389" actId="478"/>
          <ac:picMkLst>
            <pc:docMk/>
            <pc:sldMk cId="2736149914" sldId="2147477841"/>
            <ac:picMk id="3" creationId="{1F54DEC6-42C4-7984-6BC3-0CD929D52A1D}"/>
          </ac:picMkLst>
        </pc:picChg>
        <pc:picChg chg="del">
          <ac:chgData name="Alberto Jorge Brito dos Santos Filho" userId="2dfc2cf4-8b61-459e-be5d-dec36674442f" providerId="ADAL" clId="{194EF2E5-6AB4-4FD3-8C74-5F2288A9233C}" dt="2024-11-19T02:09:57.743" v="542" actId="478"/>
          <ac:picMkLst>
            <pc:docMk/>
            <pc:sldMk cId="2736149914" sldId="2147477841"/>
            <ac:picMk id="10" creationId="{9519DB8E-CEB1-42B4-6CFD-1F212770BA9D}"/>
          </ac:picMkLst>
        </pc:picChg>
        <pc:picChg chg="del">
          <ac:chgData name="Alberto Jorge Brito dos Santos Filho" userId="2dfc2cf4-8b61-459e-be5d-dec36674442f" providerId="ADAL" clId="{194EF2E5-6AB4-4FD3-8C74-5F2288A9233C}" dt="2024-11-19T02:09:57.743" v="542" actId="478"/>
          <ac:picMkLst>
            <pc:docMk/>
            <pc:sldMk cId="2736149914" sldId="2147477841"/>
            <ac:picMk id="11" creationId="{4F6C0C53-2C39-34AE-E5ED-F6F72E92DCB0}"/>
          </ac:picMkLst>
        </pc:picChg>
        <pc:picChg chg="del">
          <ac:chgData name="Alberto Jorge Brito dos Santos Filho" userId="2dfc2cf4-8b61-459e-be5d-dec36674442f" providerId="ADAL" clId="{194EF2E5-6AB4-4FD3-8C74-5F2288A9233C}" dt="2024-11-19T02:09:57.743" v="542" actId="478"/>
          <ac:picMkLst>
            <pc:docMk/>
            <pc:sldMk cId="2736149914" sldId="2147477841"/>
            <ac:picMk id="12" creationId="{CC738959-B570-960E-9091-841CA3FF7F69}"/>
          </ac:picMkLst>
        </pc:picChg>
        <pc:picChg chg="del">
          <ac:chgData name="Alberto Jorge Brito dos Santos Filho" userId="2dfc2cf4-8b61-459e-be5d-dec36674442f" providerId="ADAL" clId="{194EF2E5-6AB4-4FD3-8C74-5F2288A9233C}" dt="2024-11-19T02:09:57.743" v="542" actId="478"/>
          <ac:picMkLst>
            <pc:docMk/>
            <pc:sldMk cId="2736149914" sldId="2147477841"/>
            <ac:picMk id="13" creationId="{1B6A9D73-F9FE-E02D-B31E-0B7D620C1C1D}"/>
          </ac:picMkLst>
        </pc:picChg>
        <pc:picChg chg="del">
          <ac:chgData name="Alberto Jorge Brito dos Santos Filho" userId="2dfc2cf4-8b61-459e-be5d-dec36674442f" providerId="ADAL" clId="{194EF2E5-6AB4-4FD3-8C74-5F2288A9233C}" dt="2024-11-19T02:09:57.743" v="542" actId="478"/>
          <ac:picMkLst>
            <pc:docMk/>
            <pc:sldMk cId="2736149914" sldId="2147477841"/>
            <ac:picMk id="14" creationId="{36BF92D9-804E-149D-8C23-FDAE09DFCCC1}"/>
          </ac:picMkLst>
        </pc:picChg>
        <pc:picChg chg="del">
          <ac:chgData name="Alberto Jorge Brito dos Santos Filho" userId="2dfc2cf4-8b61-459e-be5d-dec36674442f" providerId="ADAL" clId="{194EF2E5-6AB4-4FD3-8C74-5F2288A9233C}" dt="2024-11-19T02:09:57.743" v="542" actId="478"/>
          <ac:picMkLst>
            <pc:docMk/>
            <pc:sldMk cId="2736149914" sldId="2147477841"/>
            <ac:picMk id="15" creationId="{51236FFF-4639-D86B-0E78-E76451BBB96C}"/>
          </ac:picMkLst>
        </pc:picChg>
        <pc:picChg chg="add mod">
          <ac:chgData name="Alberto Jorge Brito dos Santos Filho" userId="2dfc2cf4-8b61-459e-be5d-dec36674442f" providerId="ADAL" clId="{194EF2E5-6AB4-4FD3-8C74-5F2288A9233C}" dt="2024-11-22T02:44:18.520" v="1394" actId="1076"/>
          <ac:picMkLst>
            <pc:docMk/>
            <pc:sldMk cId="2736149914" sldId="2147477841"/>
            <ac:picMk id="4098" creationId="{08D72E95-0990-E382-1DCD-729AA317E980}"/>
          </ac:picMkLst>
        </pc:picChg>
      </pc:sldChg>
      <pc:sldChg chg="addSp modSp add mod">
        <pc:chgData name="Alberto Jorge Brito dos Santos Filho" userId="2dfc2cf4-8b61-459e-be5d-dec36674442f" providerId="ADAL" clId="{194EF2E5-6AB4-4FD3-8C74-5F2288A9233C}" dt="2024-11-19T02:13:12.577" v="570" actId="1440"/>
        <pc:sldMkLst>
          <pc:docMk/>
          <pc:sldMk cId="1870287723" sldId="2147477842"/>
        </pc:sldMkLst>
        <pc:spChg chg="mod">
          <ac:chgData name="Alberto Jorge Brito dos Santos Filho" userId="2dfc2cf4-8b61-459e-be5d-dec36674442f" providerId="ADAL" clId="{194EF2E5-6AB4-4FD3-8C74-5F2288A9233C}" dt="2024-11-19T02:11:04.565" v="564" actId="20577"/>
          <ac:spMkLst>
            <pc:docMk/>
            <pc:sldMk cId="1870287723" sldId="2147477842"/>
            <ac:spMk id="8" creationId="{17DAC169-DD00-3B5A-26E0-E2912C087E0D}"/>
          </ac:spMkLst>
        </pc:spChg>
        <pc:picChg chg="add mod">
          <ac:chgData name="Alberto Jorge Brito dos Santos Filho" userId="2dfc2cf4-8b61-459e-be5d-dec36674442f" providerId="ADAL" clId="{194EF2E5-6AB4-4FD3-8C74-5F2288A9233C}" dt="2024-11-19T02:13:12.577" v="570" actId="1440"/>
          <ac:picMkLst>
            <pc:docMk/>
            <pc:sldMk cId="1870287723" sldId="2147477842"/>
            <ac:picMk id="3" creationId="{81E27139-7160-1D24-E2D7-33B1D379D9F7}"/>
          </ac:picMkLst>
        </pc:picChg>
      </pc:sldChg>
      <pc:sldChg chg="addSp modSp add mod">
        <pc:chgData name="Alberto Jorge Brito dos Santos Filho" userId="2dfc2cf4-8b61-459e-be5d-dec36674442f" providerId="ADAL" clId="{194EF2E5-6AB4-4FD3-8C74-5F2288A9233C}" dt="2024-11-22T15:13:01.876" v="1408" actId="167"/>
        <pc:sldMkLst>
          <pc:docMk/>
          <pc:sldMk cId="873755791" sldId="2147477843"/>
        </pc:sldMkLst>
        <pc:spChg chg="mod">
          <ac:chgData name="Alberto Jorge Brito dos Santos Filho" userId="2dfc2cf4-8b61-459e-be5d-dec36674442f" providerId="ADAL" clId="{194EF2E5-6AB4-4FD3-8C74-5F2288A9233C}" dt="2024-11-19T02:33:37.452" v="690" actId="20577"/>
          <ac:spMkLst>
            <pc:docMk/>
            <pc:sldMk cId="873755791" sldId="2147477843"/>
            <ac:spMk id="8" creationId="{17DAC169-DD00-3B5A-26E0-E2912C087E0D}"/>
          </ac:spMkLst>
        </pc:spChg>
        <pc:picChg chg="add mod ord">
          <ac:chgData name="Alberto Jorge Brito dos Santos Filho" userId="2dfc2cf4-8b61-459e-be5d-dec36674442f" providerId="ADAL" clId="{194EF2E5-6AB4-4FD3-8C74-5F2288A9233C}" dt="2024-11-22T15:13:01.876" v="1408" actId="167"/>
          <ac:picMkLst>
            <pc:docMk/>
            <pc:sldMk cId="873755791" sldId="2147477843"/>
            <ac:picMk id="3" creationId="{9CA493E7-5A03-A983-9300-B34486F08632}"/>
          </ac:picMkLst>
        </pc:picChg>
        <pc:picChg chg="mod">
          <ac:chgData name="Alberto Jorge Brito dos Santos Filho" userId="2dfc2cf4-8b61-459e-be5d-dec36674442f" providerId="ADAL" clId="{194EF2E5-6AB4-4FD3-8C74-5F2288A9233C}" dt="2024-11-22T02:05:43.642" v="1062" actId="1076"/>
          <ac:picMkLst>
            <pc:docMk/>
            <pc:sldMk cId="873755791" sldId="2147477843"/>
            <ac:picMk id="6146" creationId="{1D78168B-0282-82BD-E5BD-E33601BA0E0B}"/>
          </ac:picMkLst>
        </pc:picChg>
        <pc:picChg chg="mod">
          <ac:chgData name="Alberto Jorge Brito dos Santos Filho" userId="2dfc2cf4-8b61-459e-be5d-dec36674442f" providerId="ADAL" clId="{194EF2E5-6AB4-4FD3-8C74-5F2288A9233C}" dt="2024-11-22T02:05:40.957" v="1061" actId="1076"/>
          <ac:picMkLst>
            <pc:docMk/>
            <pc:sldMk cId="873755791" sldId="2147477843"/>
            <ac:picMk id="6148" creationId="{E3DE73EE-1E4D-1C6F-BAFE-07B12E3BB743}"/>
          </ac:picMkLst>
        </pc:picChg>
        <pc:picChg chg="mod">
          <ac:chgData name="Alberto Jorge Brito dos Santos Filho" userId="2dfc2cf4-8b61-459e-be5d-dec36674442f" providerId="ADAL" clId="{194EF2E5-6AB4-4FD3-8C74-5F2288A9233C}" dt="2024-11-22T02:05:38.678" v="1060" actId="1076"/>
          <ac:picMkLst>
            <pc:docMk/>
            <pc:sldMk cId="873755791" sldId="2147477843"/>
            <ac:picMk id="6156" creationId="{00B27214-111B-5E40-8803-AB1A8863447D}"/>
          </ac:picMkLst>
        </pc:picChg>
      </pc:sldChg>
      <pc:sldChg chg="addSp delSp modSp mod ord">
        <pc:chgData name="Alberto Jorge Brito dos Santos Filho" userId="2dfc2cf4-8b61-459e-be5d-dec36674442f" providerId="ADAL" clId="{194EF2E5-6AB4-4FD3-8C74-5F2288A9233C}" dt="2024-11-22T02:45:24.236" v="1396" actId="20577"/>
        <pc:sldMkLst>
          <pc:docMk/>
          <pc:sldMk cId="58928937" sldId="2147477844"/>
        </pc:sldMkLst>
        <pc:spChg chg="mod">
          <ac:chgData name="Alberto Jorge Brito dos Santos Filho" userId="2dfc2cf4-8b61-459e-be5d-dec36674442f" providerId="ADAL" clId="{194EF2E5-6AB4-4FD3-8C74-5F2288A9233C}" dt="2024-11-22T01:57:57.424" v="1057" actId="18245"/>
          <ac:spMkLst>
            <pc:docMk/>
            <pc:sldMk cId="58928937" sldId="2147477844"/>
            <ac:spMk id="5" creationId="{2D39EE8B-0C85-3691-DAE1-370AACF690BA}"/>
          </ac:spMkLst>
        </pc:spChg>
        <pc:spChg chg="mod">
          <ac:chgData name="Alberto Jorge Brito dos Santos Filho" userId="2dfc2cf4-8b61-459e-be5d-dec36674442f" providerId="ADAL" clId="{194EF2E5-6AB4-4FD3-8C74-5F2288A9233C}" dt="2024-11-22T01:57:57.424" v="1057" actId="18245"/>
          <ac:spMkLst>
            <pc:docMk/>
            <pc:sldMk cId="58928937" sldId="2147477844"/>
            <ac:spMk id="6" creationId="{48BED249-8FF2-D518-9510-E76E29785D08}"/>
          </ac:spMkLst>
        </pc:spChg>
        <pc:spChg chg="mod">
          <ac:chgData name="Alberto Jorge Brito dos Santos Filho" userId="2dfc2cf4-8b61-459e-be5d-dec36674442f" providerId="ADAL" clId="{194EF2E5-6AB4-4FD3-8C74-5F2288A9233C}" dt="2024-11-22T01:57:57.424" v="1057" actId="18245"/>
          <ac:spMkLst>
            <pc:docMk/>
            <pc:sldMk cId="58928937" sldId="2147477844"/>
            <ac:spMk id="7" creationId="{BD488C46-65FC-AA47-4455-39999DDE9849}"/>
          </ac:spMkLst>
        </pc:spChg>
        <pc:spChg chg="mod">
          <ac:chgData name="Alberto Jorge Brito dos Santos Filho" userId="2dfc2cf4-8b61-459e-be5d-dec36674442f" providerId="ADAL" clId="{194EF2E5-6AB4-4FD3-8C74-5F2288A9233C}" dt="2024-11-22T01:57:57.424" v="1057" actId="18245"/>
          <ac:spMkLst>
            <pc:docMk/>
            <pc:sldMk cId="58928937" sldId="2147477844"/>
            <ac:spMk id="8" creationId="{ECA7C536-3788-810F-5AA2-EFD74764A26D}"/>
          </ac:spMkLst>
        </pc:spChg>
        <pc:spChg chg="mod">
          <ac:chgData name="Alberto Jorge Brito dos Santos Filho" userId="2dfc2cf4-8b61-459e-be5d-dec36674442f" providerId="ADAL" clId="{194EF2E5-6AB4-4FD3-8C74-5F2288A9233C}" dt="2024-11-22T01:57:57.424" v="1057" actId="18245"/>
          <ac:spMkLst>
            <pc:docMk/>
            <pc:sldMk cId="58928937" sldId="2147477844"/>
            <ac:spMk id="9" creationId="{2D8879C2-5FD8-4CDD-43F6-77E579BF57D7}"/>
          </ac:spMkLst>
        </pc:spChg>
        <pc:spChg chg="mod">
          <ac:chgData name="Alberto Jorge Brito dos Santos Filho" userId="2dfc2cf4-8b61-459e-be5d-dec36674442f" providerId="ADAL" clId="{194EF2E5-6AB4-4FD3-8C74-5F2288A9233C}" dt="2024-11-22T01:57:57.424" v="1057" actId="18245"/>
          <ac:spMkLst>
            <pc:docMk/>
            <pc:sldMk cId="58928937" sldId="2147477844"/>
            <ac:spMk id="10" creationId="{44907AA6-2773-8A79-372B-6E0C9B890B18}"/>
          </ac:spMkLst>
        </pc:spChg>
        <pc:spChg chg="mod">
          <ac:chgData name="Alberto Jorge Brito dos Santos Filho" userId="2dfc2cf4-8b61-459e-be5d-dec36674442f" providerId="ADAL" clId="{194EF2E5-6AB4-4FD3-8C74-5F2288A9233C}" dt="2024-11-22T01:57:57.424" v="1057" actId="18245"/>
          <ac:spMkLst>
            <pc:docMk/>
            <pc:sldMk cId="58928937" sldId="2147477844"/>
            <ac:spMk id="11" creationId="{1BBFFC75-3F69-3C35-D8F0-7D01784B839C}"/>
          </ac:spMkLst>
        </pc:spChg>
        <pc:spChg chg="mod">
          <ac:chgData name="Alberto Jorge Brito dos Santos Filho" userId="2dfc2cf4-8b61-459e-be5d-dec36674442f" providerId="ADAL" clId="{194EF2E5-6AB4-4FD3-8C74-5F2288A9233C}" dt="2024-11-22T01:57:57.424" v="1057" actId="18245"/>
          <ac:spMkLst>
            <pc:docMk/>
            <pc:sldMk cId="58928937" sldId="2147477844"/>
            <ac:spMk id="12" creationId="{492DE78E-0A79-481C-E566-4832C082C859}"/>
          </ac:spMkLst>
        </pc:spChg>
        <pc:spChg chg="mod">
          <ac:chgData name="Alberto Jorge Brito dos Santos Filho" userId="2dfc2cf4-8b61-459e-be5d-dec36674442f" providerId="ADAL" clId="{194EF2E5-6AB4-4FD3-8C74-5F2288A9233C}" dt="2024-11-22T01:57:57.424" v="1057" actId="18245"/>
          <ac:spMkLst>
            <pc:docMk/>
            <pc:sldMk cId="58928937" sldId="2147477844"/>
            <ac:spMk id="13" creationId="{87609E1F-D706-9EF8-FDDB-24EF5CAB04B0}"/>
          </ac:spMkLst>
        </pc:spChg>
        <pc:spChg chg="mod">
          <ac:chgData name="Alberto Jorge Brito dos Santos Filho" userId="2dfc2cf4-8b61-459e-be5d-dec36674442f" providerId="ADAL" clId="{194EF2E5-6AB4-4FD3-8C74-5F2288A9233C}" dt="2024-11-22T02:45:24.236" v="1396" actId="20577"/>
          <ac:spMkLst>
            <pc:docMk/>
            <pc:sldMk cId="58928937" sldId="2147477844"/>
            <ac:spMk id="14" creationId="{9B627BBF-7B94-91F4-F54E-23869E6A5F19}"/>
          </ac:spMkLst>
        </pc:spChg>
        <pc:spChg chg="mod">
          <ac:chgData name="Alberto Jorge Brito dos Santos Filho" userId="2dfc2cf4-8b61-459e-be5d-dec36674442f" providerId="ADAL" clId="{194EF2E5-6AB4-4FD3-8C74-5F2288A9233C}" dt="2024-11-22T01:57:57.424" v="1057" actId="18245"/>
          <ac:spMkLst>
            <pc:docMk/>
            <pc:sldMk cId="58928937" sldId="2147477844"/>
            <ac:spMk id="15" creationId="{E0842533-2938-B8F2-D304-D3469FC926FF}"/>
          </ac:spMkLst>
        </pc:spChg>
        <pc:spChg chg="mod">
          <ac:chgData name="Alberto Jorge Brito dos Santos Filho" userId="2dfc2cf4-8b61-459e-be5d-dec36674442f" providerId="ADAL" clId="{194EF2E5-6AB4-4FD3-8C74-5F2288A9233C}" dt="2024-11-22T01:57:57.424" v="1057" actId="18245"/>
          <ac:spMkLst>
            <pc:docMk/>
            <pc:sldMk cId="58928937" sldId="2147477844"/>
            <ac:spMk id="16" creationId="{252B6181-07F2-EAC9-89FB-5674AE370F54}"/>
          </ac:spMkLst>
        </pc:spChg>
        <pc:spChg chg="mod">
          <ac:chgData name="Alberto Jorge Brito dos Santos Filho" userId="2dfc2cf4-8b61-459e-be5d-dec36674442f" providerId="ADAL" clId="{194EF2E5-6AB4-4FD3-8C74-5F2288A9233C}" dt="2024-11-22T01:57:52.460" v="1056" actId="18245"/>
          <ac:spMkLst>
            <pc:docMk/>
            <pc:sldMk cId="58928937" sldId="2147477844"/>
            <ac:spMk id="17" creationId="{4728DB11-86D0-337D-0822-6AD88FEC358A}"/>
          </ac:spMkLst>
        </pc:spChg>
        <pc:grpChg chg="mod">
          <ac:chgData name="Alberto Jorge Brito dos Santos Filho" userId="2dfc2cf4-8b61-459e-be5d-dec36674442f" providerId="ADAL" clId="{194EF2E5-6AB4-4FD3-8C74-5F2288A9233C}" dt="2024-11-22T01:57:57.424" v="1057" actId="18245"/>
          <ac:grpSpMkLst>
            <pc:docMk/>
            <pc:sldMk cId="58928937" sldId="2147477844"/>
            <ac:grpSpMk id="3" creationId="{479F3801-CBA7-6EDA-A44A-E7336F50E4B1}"/>
          </ac:grpSpMkLst>
        </pc:grpChg>
        <pc:graphicFrameChg chg="add del mod">
          <ac:chgData name="Alberto Jorge Brito dos Santos Filho" userId="2dfc2cf4-8b61-459e-be5d-dec36674442f" providerId="ADAL" clId="{194EF2E5-6AB4-4FD3-8C74-5F2288A9233C}" dt="2024-11-22T02:36:47.808" v="1357" actId="1076"/>
          <ac:graphicFrameMkLst>
            <pc:docMk/>
            <pc:sldMk cId="58928937" sldId="2147477844"/>
            <ac:graphicFrameMk id="4" creationId="{81AA74E3-452A-E809-1DC9-A40395C3E05F}"/>
          </ac:graphicFrameMkLst>
        </pc:graphicFrameChg>
      </pc:sldChg>
      <pc:sldChg chg="addSp delSp modSp mod">
        <pc:chgData name="Alberto Jorge Brito dos Santos Filho" userId="2dfc2cf4-8b61-459e-be5d-dec36674442f" providerId="ADAL" clId="{194EF2E5-6AB4-4FD3-8C74-5F2288A9233C}" dt="2024-11-22T02:24:02.906" v="1239"/>
        <pc:sldMkLst>
          <pc:docMk/>
          <pc:sldMk cId="4068367489" sldId="2147477846"/>
        </pc:sldMkLst>
        <pc:spChg chg="add del mod">
          <ac:chgData name="Alberto Jorge Brito dos Santos Filho" userId="2dfc2cf4-8b61-459e-be5d-dec36674442f" providerId="ADAL" clId="{194EF2E5-6AB4-4FD3-8C74-5F2288A9233C}" dt="2024-11-22T02:16:35.329" v="1172" actId="12084"/>
          <ac:spMkLst>
            <pc:docMk/>
            <pc:sldMk cId="4068367489" sldId="2147477846"/>
            <ac:spMk id="2" creationId="{4CE15FA6-9149-E88D-CEAB-734A8B4A9521}"/>
          </ac:spMkLst>
        </pc:spChg>
        <pc:graphicFrameChg chg="add mod modGraphic">
          <ac:chgData name="Alberto Jorge Brito dos Santos Filho" userId="2dfc2cf4-8b61-459e-be5d-dec36674442f" providerId="ADAL" clId="{194EF2E5-6AB4-4FD3-8C74-5F2288A9233C}" dt="2024-11-22T02:24:02.906" v="1239"/>
          <ac:graphicFrameMkLst>
            <pc:docMk/>
            <pc:sldMk cId="4068367489" sldId="2147477846"/>
            <ac:graphicFrameMk id="5" creationId="{B3CAA7AC-AA02-C93B-ABAA-F6884A5F6FD6}"/>
          </ac:graphicFrameMkLst>
        </pc:graphicFrameChg>
        <pc:picChg chg="add del mod">
          <ac:chgData name="Alberto Jorge Brito dos Santos Filho" userId="2dfc2cf4-8b61-459e-be5d-dec36674442f" providerId="ADAL" clId="{194EF2E5-6AB4-4FD3-8C74-5F2288A9233C}" dt="2024-11-22T02:16:55.882" v="1178" actId="478"/>
          <ac:picMkLst>
            <pc:docMk/>
            <pc:sldMk cId="4068367489" sldId="2147477846"/>
            <ac:picMk id="2050" creationId="{7CE0F3A0-596B-22B1-D02B-7D3978874192}"/>
          </ac:picMkLst>
        </pc:picChg>
      </pc:sldChg>
      <pc:sldChg chg="addSp delSp modSp mod modAnim">
        <pc:chgData name="Alberto Jorge Brito dos Santos Filho" userId="2dfc2cf4-8b61-459e-be5d-dec36674442f" providerId="ADAL" clId="{194EF2E5-6AB4-4FD3-8C74-5F2288A9233C}" dt="2024-11-22T02:34:42.016" v="1298"/>
        <pc:sldMkLst>
          <pc:docMk/>
          <pc:sldMk cId="235639550" sldId="2147477847"/>
        </pc:sldMkLst>
        <pc:spChg chg="mod">
          <ac:chgData name="Alberto Jorge Brito dos Santos Filho" userId="2dfc2cf4-8b61-459e-be5d-dec36674442f" providerId="ADAL" clId="{194EF2E5-6AB4-4FD3-8C74-5F2288A9233C}" dt="2024-11-22T02:24:14.406" v="1251" actId="20577"/>
          <ac:spMkLst>
            <pc:docMk/>
            <pc:sldMk cId="235639550" sldId="2147477847"/>
            <ac:spMk id="8" creationId="{17DAC169-DD00-3B5A-26E0-E2912C087E0D}"/>
          </ac:spMkLst>
        </pc:spChg>
        <pc:graphicFrameChg chg="del">
          <ac:chgData name="Alberto Jorge Brito dos Santos Filho" userId="2dfc2cf4-8b61-459e-be5d-dec36674442f" providerId="ADAL" clId="{194EF2E5-6AB4-4FD3-8C74-5F2288A9233C}" dt="2024-11-22T02:33:39.518" v="1280" actId="478"/>
          <ac:graphicFrameMkLst>
            <pc:docMk/>
            <pc:sldMk cId="235639550" sldId="2147477847"/>
            <ac:graphicFrameMk id="6" creationId="{95069E48-4119-8961-9415-DDD9D8B4E686}"/>
          </ac:graphicFrameMkLst>
        </pc:graphicFrameChg>
        <pc:picChg chg="add mod">
          <ac:chgData name="Alberto Jorge Brito dos Santos Filho" userId="2dfc2cf4-8b61-459e-be5d-dec36674442f" providerId="ADAL" clId="{194EF2E5-6AB4-4FD3-8C74-5F2288A9233C}" dt="2024-11-22T02:33:56.771" v="1285" actId="1076"/>
          <ac:picMkLst>
            <pc:docMk/>
            <pc:sldMk cId="235639550" sldId="2147477847"/>
            <ac:picMk id="4" creationId="{90439D90-7923-6CBB-C1F0-94F4DEF98C27}"/>
          </ac:picMkLst>
        </pc:picChg>
        <pc:picChg chg="add mod ord">
          <ac:chgData name="Alberto Jorge Brito dos Santos Filho" userId="2dfc2cf4-8b61-459e-be5d-dec36674442f" providerId="ADAL" clId="{194EF2E5-6AB4-4FD3-8C74-5F2288A9233C}" dt="2024-11-22T02:34:11.495" v="1290" actId="1076"/>
          <ac:picMkLst>
            <pc:docMk/>
            <pc:sldMk cId="235639550" sldId="2147477847"/>
            <ac:picMk id="7" creationId="{8631C591-4EFC-0708-56AE-1BC81EE9E11D}"/>
          </ac:picMkLst>
        </pc:picChg>
        <pc:picChg chg="add mod ord">
          <ac:chgData name="Alberto Jorge Brito dos Santos Filho" userId="2dfc2cf4-8b61-459e-be5d-dec36674442f" providerId="ADAL" clId="{194EF2E5-6AB4-4FD3-8C74-5F2288A9233C}" dt="2024-11-22T02:34:30.469" v="1293" actId="1076"/>
          <ac:picMkLst>
            <pc:docMk/>
            <pc:sldMk cId="235639550" sldId="2147477847"/>
            <ac:picMk id="10" creationId="{EE956426-4B41-9D57-0AAF-9BFDC91286D1}"/>
          </ac:picMkLst>
        </pc:picChg>
        <pc:picChg chg="add mod ord">
          <ac:chgData name="Alberto Jorge Brito dos Santos Filho" userId="2dfc2cf4-8b61-459e-be5d-dec36674442f" providerId="ADAL" clId="{194EF2E5-6AB4-4FD3-8C74-5F2288A9233C}" dt="2024-11-22T02:34:40.406" v="1297" actId="1076"/>
          <ac:picMkLst>
            <pc:docMk/>
            <pc:sldMk cId="235639550" sldId="2147477847"/>
            <ac:picMk id="12" creationId="{E392F11E-83D7-05F5-6AA0-DA0E01772E84}"/>
          </ac:picMkLst>
        </pc:picChg>
      </pc:sldChg>
    </pc:docChg>
  </pc:docChgLst>
  <pc:docChgLst>
    <pc:chgData name="Alberto Jorge Brito dos Santos Filho" userId="2dfc2cf4-8b61-459e-be5d-dec36674442f" providerId="ADAL" clId="{B36FBCF5-C500-4CC7-B9CE-43D8BD510648}"/>
    <pc:docChg chg="undo redo custSel addSld delSld modSld sldOrd addSection delSection modSection">
      <pc:chgData name="Alberto Jorge Brito dos Santos Filho" userId="2dfc2cf4-8b61-459e-be5d-dec36674442f" providerId="ADAL" clId="{B36FBCF5-C500-4CC7-B9CE-43D8BD510648}" dt="2024-09-02T02:36:49.309" v="1888"/>
      <pc:docMkLst>
        <pc:docMk/>
      </pc:docMkLst>
      <pc:sldChg chg="addSp delSp modSp mod">
        <pc:chgData name="Alberto Jorge Brito dos Santos Filho" userId="2dfc2cf4-8b61-459e-be5d-dec36674442f" providerId="ADAL" clId="{B36FBCF5-C500-4CC7-B9CE-43D8BD510648}" dt="2024-08-31T22:43:36.434" v="1027" actId="1076"/>
        <pc:sldMkLst>
          <pc:docMk/>
          <pc:sldMk cId="0" sldId="256"/>
        </pc:sldMkLst>
        <pc:spChg chg="mod">
          <ac:chgData name="Alberto Jorge Brito dos Santos Filho" userId="2dfc2cf4-8b61-459e-be5d-dec36674442f" providerId="ADAL" clId="{B36FBCF5-C500-4CC7-B9CE-43D8BD510648}" dt="2024-08-31T21:00:40.768" v="75" actId="20577"/>
          <ac:spMkLst>
            <pc:docMk/>
            <pc:sldMk cId="0" sldId="256"/>
            <ac:spMk id="3" creationId="{9C292434-9C6A-0714-4DF4-24D928C8F037}"/>
          </ac:spMkLst>
        </pc:spChg>
        <pc:spChg chg="mod">
          <ac:chgData name="Alberto Jorge Brito dos Santos Filho" userId="2dfc2cf4-8b61-459e-be5d-dec36674442f" providerId="ADAL" clId="{B36FBCF5-C500-4CC7-B9CE-43D8BD510648}" dt="2024-08-31T21:30:24.967" v="346" actId="20577"/>
          <ac:spMkLst>
            <pc:docMk/>
            <pc:sldMk cId="0" sldId="256"/>
            <ac:spMk id="13" creationId="{C95F67F5-CDC6-5A87-ECD8-E51A49E426B1}"/>
          </ac:spMkLst>
        </pc:spChg>
        <pc:picChg chg="del">
          <ac:chgData name="Alberto Jorge Brito dos Santos Filho" userId="2dfc2cf4-8b61-459e-be5d-dec36674442f" providerId="ADAL" clId="{B36FBCF5-C500-4CC7-B9CE-43D8BD510648}" dt="2024-08-31T21:00:22.190" v="58" actId="478"/>
          <ac:picMkLst>
            <pc:docMk/>
            <pc:sldMk cId="0" sldId="256"/>
            <ac:picMk id="2" creationId="{5CB6375E-A6A2-7965-FD66-05147CCDDC9F}"/>
          </ac:picMkLst>
        </pc:picChg>
        <pc:picChg chg="del">
          <ac:chgData name="Alberto Jorge Brito dos Santos Filho" userId="2dfc2cf4-8b61-459e-be5d-dec36674442f" providerId="ADAL" clId="{B36FBCF5-C500-4CC7-B9CE-43D8BD510648}" dt="2024-08-31T21:00:34.478" v="62" actId="478"/>
          <ac:picMkLst>
            <pc:docMk/>
            <pc:sldMk cId="0" sldId="256"/>
            <ac:picMk id="4" creationId="{F9F2D3FF-FBEB-C500-293C-E3F66B943E51}"/>
          </ac:picMkLst>
        </pc:picChg>
        <pc:picChg chg="del">
          <ac:chgData name="Alberto Jorge Brito dos Santos Filho" userId="2dfc2cf4-8b61-459e-be5d-dec36674442f" providerId="ADAL" clId="{B36FBCF5-C500-4CC7-B9CE-43D8BD510648}" dt="2024-08-31T21:00:36.398" v="63" actId="478"/>
          <ac:picMkLst>
            <pc:docMk/>
            <pc:sldMk cId="0" sldId="256"/>
            <ac:picMk id="5" creationId="{167E7474-BCF2-170A-4EC0-E5E646088351}"/>
          </ac:picMkLst>
        </pc:picChg>
        <pc:picChg chg="add del">
          <ac:chgData name="Alberto Jorge Brito dos Santos Filho" userId="2dfc2cf4-8b61-459e-be5d-dec36674442f" providerId="ADAL" clId="{B36FBCF5-C500-4CC7-B9CE-43D8BD510648}" dt="2024-08-31T21:00:31.659" v="61" actId="478"/>
          <ac:picMkLst>
            <pc:docMk/>
            <pc:sldMk cId="0" sldId="256"/>
            <ac:picMk id="12" creationId="{385F8F84-EEE9-13EE-246E-EEC38129DB5E}"/>
          </ac:picMkLst>
        </pc:picChg>
        <pc:picChg chg="add mod">
          <ac:chgData name="Alberto Jorge Brito dos Santos Filho" userId="2dfc2cf4-8b61-459e-be5d-dec36674442f" providerId="ADAL" clId="{B36FBCF5-C500-4CC7-B9CE-43D8BD510648}" dt="2024-08-31T22:43:36.434" v="1027" actId="1076"/>
          <ac:picMkLst>
            <pc:docMk/>
            <pc:sldMk cId="0" sldId="256"/>
            <ac:picMk id="6146" creationId="{F9CF02AA-A8E3-FD4E-3BDA-7781376D8B5A}"/>
          </ac:picMkLst>
        </pc:picChg>
      </pc:sldChg>
      <pc:sldChg chg="addSp delSp modSp mod">
        <pc:chgData name="Alberto Jorge Brito dos Santos Filho" userId="2dfc2cf4-8b61-459e-be5d-dec36674442f" providerId="ADAL" clId="{B36FBCF5-C500-4CC7-B9CE-43D8BD510648}" dt="2024-08-31T22:27:09.301" v="926" actId="20577"/>
        <pc:sldMkLst>
          <pc:docMk/>
          <pc:sldMk cId="0" sldId="258"/>
        </pc:sldMkLst>
        <pc:spChg chg="add mod">
          <ac:chgData name="Alberto Jorge Brito dos Santos Filho" userId="2dfc2cf4-8b61-459e-be5d-dec36674442f" providerId="ADAL" clId="{B36FBCF5-C500-4CC7-B9CE-43D8BD510648}" dt="2024-08-31T22:27:09.301" v="926" actId="20577"/>
          <ac:spMkLst>
            <pc:docMk/>
            <pc:sldMk cId="0" sldId="258"/>
            <ac:spMk id="2" creationId="{0B698BEB-6448-A178-69C2-05FE48928BFF}"/>
          </ac:spMkLst>
        </pc:spChg>
        <pc:picChg chg="add del">
          <ac:chgData name="Alberto Jorge Brito dos Santos Filho" userId="2dfc2cf4-8b61-459e-be5d-dec36674442f" providerId="ADAL" clId="{B36FBCF5-C500-4CC7-B9CE-43D8BD510648}" dt="2024-08-31T21:30:22.605" v="337" actId="478"/>
          <ac:picMkLst>
            <pc:docMk/>
            <pc:sldMk cId="0" sldId="258"/>
            <ac:picMk id="6" creationId="{00000000-0000-0000-0000-000000000000}"/>
          </ac:picMkLst>
        </pc:picChg>
        <pc:picChg chg="add del">
          <ac:chgData name="Alberto Jorge Brito dos Santos Filho" userId="2dfc2cf4-8b61-459e-be5d-dec36674442f" providerId="ADAL" clId="{B36FBCF5-C500-4CC7-B9CE-43D8BD510648}" dt="2024-08-31T21:30:22.982" v="339" actId="478"/>
          <ac:picMkLst>
            <pc:docMk/>
            <pc:sldMk cId="0" sldId="258"/>
            <ac:picMk id="7" creationId="{00000000-0000-0000-0000-000000000000}"/>
          </ac:picMkLst>
        </pc:picChg>
        <pc:picChg chg="add del">
          <ac:chgData name="Alberto Jorge Brito dos Santos Filho" userId="2dfc2cf4-8b61-459e-be5d-dec36674442f" providerId="ADAL" clId="{B36FBCF5-C500-4CC7-B9CE-43D8BD510648}" dt="2024-08-31T21:30:22.789" v="338" actId="478"/>
          <ac:picMkLst>
            <pc:docMk/>
            <pc:sldMk cId="0" sldId="258"/>
            <ac:picMk id="9" creationId="{90B59196-3935-2294-1939-C562F0D558AE}"/>
          </ac:picMkLst>
        </pc:picChg>
        <pc:picChg chg="add mod">
          <ac:chgData name="Alberto Jorge Brito dos Santos Filho" userId="2dfc2cf4-8b61-459e-be5d-dec36674442f" providerId="ADAL" clId="{B36FBCF5-C500-4CC7-B9CE-43D8BD510648}" dt="2024-08-31T22:26:11.449" v="842" actId="1076"/>
          <ac:picMkLst>
            <pc:docMk/>
            <pc:sldMk cId="0" sldId="258"/>
            <ac:picMk id="2050" creationId="{6E2EDD8B-03E5-E86E-321E-79F66EA8B3D1}"/>
          </ac:picMkLst>
        </pc:picChg>
        <pc:picChg chg="add mod">
          <ac:chgData name="Alberto Jorge Brito dos Santos Filho" userId="2dfc2cf4-8b61-459e-be5d-dec36674442f" providerId="ADAL" clId="{B36FBCF5-C500-4CC7-B9CE-43D8BD510648}" dt="2024-08-31T22:23:56.116" v="834"/>
          <ac:picMkLst>
            <pc:docMk/>
            <pc:sldMk cId="0" sldId="258"/>
            <ac:picMk id="2052" creationId="{DC3A5230-C3AD-8D68-AC77-B7796F67EB90}"/>
          </ac:picMkLst>
        </pc:picChg>
      </pc:sldChg>
      <pc:sldChg chg="addSp delSp modSp mod">
        <pc:chgData name="Alberto Jorge Brito dos Santos Filho" userId="2dfc2cf4-8b61-459e-be5d-dec36674442f" providerId="ADAL" clId="{B36FBCF5-C500-4CC7-B9CE-43D8BD510648}" dt="2024-09-02T02:36:49.309" v="1888"/>
        <pc:sldMkLst>
          <pc:docMk/>
          <pc:sldMk cId="1565417288" sldId="274"/>
        </pc:sldMkLst>
        <pc:spChg chg="mod">
          <ac:chgData name="Alberto Jorge Brito dos Santos Filho" userId="2dfc2cf4-8b61-459e-be5d-dec36674442f" providerId="ADAL" clId="{B36FBCF5-C500-4CC7-B9CE-43D8BD510648}" dt="2024-08-31T22:44:45.229" v="1120" actId="20577"/>
          <ac:spMkLst>
            <pc:docMk/>
            <pc:sldMk cId="1565417288" sldId="274"/>
            <ac:spMk id="8" creationId="{17DAC169-DD00-3B5A-26E0-E2912C087E0D}"/>
          </ac:spMkLst>
        </pc:spChg>
        <pc:graphicFrameChg chg="mod">
          <ac:chgData name="Alberto Jorge Brito dos Santos Filho" userId="2dfc2cf4-8b61-459e-be5d-dec36674442f" providerId="ADAL" clId="{B36FBCF5-C500-4CC7-B9CE-43D8BD510648}" dt="2024-09-02T02:36:49.309" v="1888"/>
          <ac:graphicFrameMkLst>
            <pc:docMk/>
            <pc:sldMk cId="1565417288" sldId="274"/>
            <ac:graphicFrameMk id="3" creationId="{4EF1C561-C074-A96D-2F8D-8C89E0915159}"/>
          </ac:graphicFrameMkLst>
        </pc:graphicFrameChg>
        <pc:picChg chg="add del">
          <ac:chgData name="Alberto Jorge Brito dos Santos Filho" userId="2dfc2cf4-8b61-459e-be5d-dec36674442f" providerId="ADAL" clId="{B36FBCF5-C500-4CC7-B9CE-43D8BD510648}" dt="2024-08-31T21:30:23.180" v="340" actId="478"/>
          <ac:picMkLst>
            <pc:docMk/>
            <pc:sldMk cId="1565417288" sldId="274"/>
            <ac:picMk id="9" creationId="{39B4C06D-6A45-30E9-D424-B459218545F8}"/>
          </ac:picMkLst>
        </pc:picChg>
        <pc:picChg chg="add">
          <ac:chgData name="Alberto Jorge Brito dos Santos Filho" userId="2dfc2cf4-8b61-459e-be5d-dec36674442f" providerId="ADAL" clId="{B36FBCF5-C500-4CC7-B9CE-43D8BD510648}" dt="2024-08-31T23:13:14.446" v="1694"/>
          <ac:picMkLst>
            <pc:docMk/>
            <pc:sldMk cId="1565417288" sldId="274"/>
            <ac:picMk id="8194" creationId="{A0889DF2-0E0D-3AD8-E4DF-F69B8B9A49D4}"/>
          </ac:picMkLst>
        </pc:picChg>
      </pc:sldChg>
      <pc:sldChg chg="modSp mod">
        <pc:chgData name="Alberto Jorge Brito dos Santos Filho" userId="2dfc2cf4-8b61-459e-be5d-dec36674442f" providerId="ADAL" clId="{B36FBCF5-C500-4CC7-B9CE-43D8BD510648}" dt="2024-08-31T22:21:00.816" v="754" actId="14826"/>
        <pc:sldMkLst>
          <pc:docMk/>
          <pc:sldMk cId="3663307970" sldId="286"/>
        </pc:sldMkLst>
        <pc:spChg chg="mod">
          <ac:chgData name="Alberto Jorge Brito dos Santos Filho" userId="2dfc2cf4-8b61-459e-be5d-dec36674442f" providerId="ADAL" clId="{B36FBCF5-C500-4CC7-B9CE-43D8BD510648}" dt="2024-08-31T21:51:41.332" v="750" actId="1038"/>
          <ac:spMkLst>
            <pc:docMk/>
            <pc:sldMk cId="3663307970" sldId="286"/>
            <ac:spMk id="4" creationId="{12A4855D-0ED5-5040-3410-7AE93A0CB73E}"/>
          </ac:spMkLst>
        </pc:spChg>
        <pc:picChg chg="mod">
          <ac:chgData name="Alberto Jorge Brito dos Santos Filho" userId="2dfc2cf4-8b61-459e-be5d-dec36674442f" providerId="ADAL" clId="{B36FBCF5-C500-4CC7-B9CE-43D8BD510648}" dt="2024-08-31T22:21:00.816" v="754" actId="14826"/>
          <ac:picMkLst>
            <pc:docMk/>
            <pc:sldMk cId="3663307970" sldId="286"/>
            <ac:picMk id="14" creationId="{820A51AA-B274-5ABA-0E2C-521E809E0ACB}"/>
          </ac:picMkLst>
        </pc:picChg>
      </pc:sldChg>
      <pc:sldChg chg="addSp delSp modSp mod ord">
        <pc:chgData name="Alberto Jorge Brito dos Santos Filho" userId="2dfc2cf4-8b61-459e-be5d-dec36674442f" providerId="ADAL" clId="{B36FBCF5-C500-4CC7-B9CE-43D8BD510648}" dt="2024-08-31T23:16:04.634" v="1737" actId="1037"/>
        <pc:sldMkLst>
          <pc:docMk/>
          <pc:sldMk cId="1440053826" sldId="289"/>
        </pc:sldMkLst>
        <pc:spChg chg="add mod">
          <ac:chgData name="Alberto Jorge Brito dos Santos Filho" userId="2dfc2cf4-8b61-459e-be5d-dec36674442f" providerId="ADAL" clId="{B36FBCF5-C500-4CC7-B9CE-43D8BD510648}" dt="2024-08-31T23:15:59.716" v="1717" actId="1038"/>
          <ac:spMkLst>
            <pc:docMk/>
            <pc:sldMk cId="1440053826" sldId="289"/>
            <ac:spMk id="3" creationId="{12348B18-A5EF-79DC-CB1A-438EFE6C0389}"/>
          </ac:spMkLst>
        </pc:spChg>
        <pc:spChg chg="del mod">
          <ac:chgData name="Alberto Jorge Brito dos Santos Filho" userId="2dfc2cf4-8b61-459e-be5d-dec36674442f" providerId="ADAL" clId="{B36FBCF5-C500-4CC7-B9CE-43D8BD510648}" dt="2024-08-31T21:39:50.130" v="420" actId="478"/>
          <ac:spMkLst>
            <pc:docMk/>
            <pc:sldMk cId="1440053826" sldId="289"/>
            <ac:spMk id="13" creationId="{051B2727-B56C-DC66-D376-EE290DCB947C}"/>
          </ac:spMkLst>
        </pc:spChg>
        <pc:picChg chg="ord">
          <ac:chgData name="Alberto Jorge Brito dos Santos Filho" userId="2dfc2cf4-8b61-459e-be5d-dec36674442f" providerId="ADAL" clId="{B36FBCF5-C500-4CC7-B9CE-43D8BD510648}" dt="2024-08-31T21:06:56.351" v="209" actId="166"/>
          <ac:picMkLst>
            <pc:docMk/>
            <pc:sldMk cId="1440053826" sldId="289"/>
            <ac:picMk id="2" creationId="{3C47F6C7-CEBF-744F-491F-44641D78F263}"/>
          </ac:picMkLst>
        </pc:picChg>
        <pc:picChg chg="mod">
          <ac:chgData name="Alberto Jorge Brito dos Santos Filho" userId="2dfc2cf4-8b61-459e-be5d-dec36674442f" providerId="ADAL" clId="{B36FBCF5-C500-4CC7-B9CE-43D8BD510648}" dt="2024-08-31T23:16:04.634" v="1737" actId="1037"/>
          <ac:picMkLst>
            <pc:docMk/>
            <pc:sldMk cId="1440053826" sldId="289"/>
            <ac:picMk id="14" creationId="{820A51AA-B274-5ABA-0E2C-521E809E0ACB}"/>
          </ac:picMkLst>
        </pc:picChg>
      </pc:sldChg>
      <pc:sldChg chg="add del">
        <pc:chgData name="Alberto Jorge Brito dos Santos Filho" userId="2dfc2cf4-8b61-459e-be5d-dec36674442f" providerId="ADAL" clId="{B36FBCF5-C500-4CC7-B9CE-43D8BD510648}" dt="2024-08-31T21:29:35.895" v="324" actId="18676"/>
        <pc:sldMkLst>
          <pc:docMk/>
          <pc:sldMk cId="2080016251" sldId="292"/>
        </pc:sldMkLst>
      </pc:sldChg>
      <pc:sldChg chg="delSp modSp del mod">
        <pc:chgData name="Alberto Jorge Brito dos Santos Filho" userId="2dfc2cf4-8b61-459e-be5d-dec36674442f" providerId="ADAL" clId="{B36FBCF5-C500-4CC7-B9CE-43D8BD510648}" dt="2024-08-31T22:34:17.300" v="949" actId="47"/>
        <pc:sldMkLst>
          <pc:docMk/>
          <pc:sldMk cId="3683191639" sldId="320"/>
        </pc:sldMkLst>
        <pc:spChg chg="mod">
          <ac:chgData name="Alberto Jorge Brito dos Santos Filho" userId="2dfc2cf4-8b61-459e-be5d-dec36674442f" providerId="ADAL" clId="{B36FBCF5-C500-4CC7-B9CE-43D8BD510648}" dt="2024-08-31T21:01:04.068" v="124" actId="20577"/>
          <ac:spMkLst>
            <pc:docMk/>
            <pc:sldMk cId="3683191639" sldId="320"/>
            <ac:spMk id="8" creationId="{FD39018B-1A72-572C-AE9E-FBB2F441CBEB}"/>
          </ac:spMkLst>
        </pc:spChg>
        <pc:picChg chg="del">
          <ac:chgData name="Alberto Jorge Brito dos Santos Filho" userId="2dfc2cf4-8b61-459e-be5d-dec36674442f" providerId="ADAL" clId="{B36FBCF5-C500-4CC7-B9CE-43D8BD510648}" dt="2024-08-31T21:01:23.888" v="125" actId="478"/>
          <ac:picMkLst>
            <pc:docMk/>
            <pc:sldMk cId="3683191639" sldId="320"/>
            <ac:picMk id="48" creationId="{B51A4D21-2A88-0CBA-BE3F-3BE247D0316D}"/>
          </ac:picMkLst>
        </pc:picChg>
      </pc:sldChg>
      <pc:sldChg chg="del">
        <pc:chgData name="Alberto Jorge Brito dos Santos Filho" userId="2dfc2cf4-8b61-459e-be5d-dec36674442f" providerId="ADAL" clId="{B36FBCF5-C500-4CC7-B9CE-43D8BD510648}" dt="2024-08-31T21:11:03.736" v="260" actId="47"/>
        <pc:sldMkLst>
          <pc:docMk/>
          <pc:sldMk cId="2782137697" sldId="322"/>
        </pc:sldMkLst>
      </pc:sldChg>
      <pc:sldChg chg="addSp delSp modSp mod ord">
        <pc:chgData name="Alberto Jorge Brito dos Santos Filho" userId="2dfc2cf4-8b61-459e-be5d-dec36674442f" providerId="ADAL" clId="{B36FBCF5-C500-4CC7-B9CE-43D8BD510648}" dt="2024-09-02T02:27:46.139" v="1870" actId="1440"/>
        <pc:sldMkLst>
          <pc:docMk/>
          <pc:sldMk cId="4180754527" sldId="334"/>
        </pc:sldMkLst>
        <pc:spChg chg="add del">
          <ac:chgData name="Alberto Jorge Brito dos Santos Filho" userId="2dfc2cf4-8b61-459e-be5d-dec36674442f" providerId="ADAL" clId="{B36FBCF5-C500-4CC7-B9CE-43D8BD510648}" dt="2024-09-02T02:15:47.552" v="1739" actId="478"/>
          <ac:spMkLst>
            <pc:docMk/>
            <pc:sldMk cId="4180754527" sldId="334"/>
            <ac:spMk id="2" creationId="{6DBA98FD-951A-1404-E4DD-4D8E025F1210}"/>
          </ac:spMkLst>
        </pc:spChg>
        <pc:spChg chg="add del mod">
          <ac:chgData name="Alberto Jorge Brito dos Santos Filho" userId="2dfc2cf4-8b61-459e-be5d-dec36674442f" providerId="ADAL" clId="{B36FBCF5-C500-4CC7-B9CE-43D8BD510648}" dt="2024-09-02T02:25:15.604" v="1859" actId="478"/>
          <ac:spMkLst>
            <pc:docMk/>
            <pc:sldMk cId="4180754527" sldId="334"/>
            <ac:spMk id="5" creationId="{0C79513E-B571-2266-F0AD-B4453E599126}"/>
          </ac:spMkLst>
        </pc:spChg>
        <pc:spChg chg="del">
          <ac:chgData name="Alberto Jorge Brito dos Santos Filho" userId="2dfc2cf4-8b61-459e-be5d-dec36674442f" providerId="ADAL" clId="{B36FBCF5-C500-4CC7-B9CE-43D8BD510648}" dt="2024-08-31T22:44:01.111" v="1028" actId="478"/>
          <ac:spMkLst>
            <pc:docMk/>
            <pc:sldMk cId="4180754527" sldId="334"/>
            <ac:spMk id="6" creationId="{A6601FAA-6C4C-1155-7A65-130E7695E249}"/>
          </ac:spMkLst>
        </pc:spChg>
        <pc:spChg chg="add">
          <ac:chgData name="Alberto Jorge Brito dos Santos Filho" userId="2dfc2cf4-8b61-459e-be5d-dec36674442f" providerId="ADAL" clId="{B36FBCF5-C500-4CC7-B9CE-43D8BD510648}" dt="2024-09-02T02:15:52.839" v="1740"/>
          <ac:spMkLst>
            <pc:docMk/>
            <pc:sldMk cId="4180754527" sldId="334"/>
            <ac:spMk id="6" creationId="{EC590263-9CDF-778D-0D2F-2AFD7F299BEC}"/>
          </ac:spMkLst>
        </pc:spChg>
        <pc:spChg chg="add del">
          <ac:chgData name="Alberto Jorge Brito dos Santos Filho" userId="2dfc2cf4-8b61-459e-be5d-dec36674442f" providerId="ADAL" clId="{B36FBCF5-C500-4CC7-B9CE-43D8BD510648}" dt="2024-08-31T21:30:22.425" v="336" actId="478"/>
          <ac:spMkLst>
            <pc:docMk/>
            <pc:sldMk cId="4180754527" sldId="334"/>
            <ac:spMk id="7" creationId="{0DCAB794-B1E9-8E8E-3A4B-018B1A528F73}"/>
          </ac:spMkLst>
        </pc:spChg>
        <pc:spChg chg="add">
          <ac:chgData name="Alberto Jorge Brito dos Santos Filho" userId="2dfc2cf4-8b61-459e-be5d-dec36674442f" providerId="ADAL" clId="{B36FBCF5-C500-4CC7-B9CE-43D8BD510648}" dt="2024-09-02T02:15:56.435" v="1741"/>
          <ac:spMkLst>
            <pc:docMk/>
            <pc:sldMk cId="4180754527" sldId="334"/>
            <ac:spMk id="7" creationId="{EECFFF88-1A9E-D8D2-9B66-FD54377CD0E9}"/>
          </ac:spMkLst>
        </pc:spChg>
        <pc:spChg chg="mod">
          <ac:chgData name="Alberto Jorge Brito dos Santos Filho" userId="2dfc2cf4-8b61-459e-be5d-dec36674442f" providerId="ADAL" clId="{B36FBCF5-C500-4CC7-B9CE-43D8BD510648}" dt="2024-08-31T21:41:13.420" v="464" actId="20577"/>
          <ac:spMkLst>
            <pc:docMk/>
            <pc:sldMk cId="4180754527" sldId="334"/>
            <ac:spMk id="9" creationId="{90A45433-79C9-99FC-7F29-0013765E23F8}"/>
          </ac:spMkLst>
        </pc:spChg>
        <pc:spChg chg="del">
          <ac:chgData name="Alberto Jorge Brito dos Santos Filho" userId="2dfc2cf4-8b61-459e-be5d-dec36674442f" providerId="ADAL" clId="{B36FBCF5-C500-4CC7-B9CE-43D8BD510648}" dt="2024-08-31T22:44:01.111" v="1028" actId="478"/>
          <ac:spMkLst>
            <pc:docMk/>
            <pc:sldMk cId="4180754527" sldId="334"/>
            <ac:spMk id="10" creationId="{B2406E6A-4192-86D8-802C-7ECE0157968D}"/>
          </ac:spMkLst>
        </pc:spChg>
        <pc:spChg chg="del">
          <ac:chgData name="Alberto Jorge Brito dos Santos Filho" userId="2dfc2cf4-8b61-459e-be5d-dec36674442f" providerId="ADAL" clId="{B36FBCF5-C500-4CC7-B9CE-43D8BD510648}" dt="2024-08-31T22:44:01.111" v="1028" actId="478"/>
          <ac:spMkLst>
            <pc:docMk/>
            <pc:sldMk cId="4180754527" sldId="334"/>
            <ac:spMk id="11" creationId="{E8DFEB82-CDA3-F67D-B293-7DF5FEFD8E7F}"/>
          </ac:spMkLst>
        </pc:spChg>
        <pc:spChg chg="del">
          <ac:chgData name="Alberto Jorge Brito dos Santos Filho" userId="2dfc2cf4-8b61-459e-be5d-dec36674442f" providerId="ADAL" clId="{B36FBCF5-C500-4CC7-B9CE-43D8BD510648}" dt="2024-08-31T22:44:01.111" v="1028" actId="478"/>
          <ac:spMkLst>
            <pc:docMk/>
            <pc:sldMk cId="4180754527" sldId="334"/>
            <ac:spMk id="12" creationId="{97E68F58-3E06-5FF1-461B-D71F39D8C88F}"/>
          </ac:spMkLst>
        </pc:spChg>
        <pc:spChg chg="del">
          <ac:chgData name="Alberto Jorge Brito dos Santos Filho" userId="2dfc2cf4-8b61-459e-be5d-dec36674442f" providerId="ADAL" clId="{B36FBCF5-C500-4CC7-B9CE-43D8BD510648}" dt="2024-08-31T22:44:01.111" v="1028" actId="478"/>
          <ac:spMkLst>
            <pc:docMk/>
            <pc:sldMk cId="4180754527" sldId="334"/>
            <ac:spMk id="13" creationId="{65C526CB-DF33-DA88-6689-F2AAA484C338}"/>
          </ac:spMkLst>
        </pc:spChg>
        <pc:spChg chg="del">
          <ac:chgData name="Alberto Jorge Brito dos Santos Filho" userId="2dfc2cf4-8b61-459e-be5d-dec36674442f" providerId="ADAL" clId="{B36FBCF5-C500-4CC7-B9CE-43D8BD510648}" dt="2024-08-31T22:44:01.111" v="1028" actId="478"/>
          <ac:spMkLst>
            <pc:docMk/>
            <pc:sldMk cId="4180754527" sldId="334"/>
            <ac:spMk id="14" creationId="{67081CEA-3352-5E35-C34D-FF1CF9DEECA3}"/>
          </ac:spMkLst>
        </pc:spChg>
        <pc:picChg chg="mod">
          <ac:chgData name="Alberto Jorge Brito dos Santos Filho" userId="2dfc2cf4-8b61-459e-be5d-dec36674442f" providerId="ADAL" clId="{B36FBCF5-C500-4CC7-B9CE-43D8BD510648}" dt="2024-08-31T21:41:04.355" v="455" actId="14826"/>
          <ac:picMkLst>
            <pc:docMk/>
            <pc:sldMk cId="4180754527" sldId="334"/>
            <ac:picMk id="4" creationId="{7D81B276-8242-E975-B639-40A69DD815D6}"/>
          </ac:picMkLst>
        </pc:picChg>
        <pc:picChg chg="mod">
          <ac:chgData name="Alberto Jorge Brito dos Santos Filho" userId="2dfc2cf4-8b61-459e-be5d-dec36674442f" providerId="ADAL" clId="{B36FBCF5-C500-4CC7-B9CE-43D8BD510648}" dt="2024-09-02T02:25:08.459" v="1857" actId="1076"/>
          <ac:picMkLst>
            <pc:docMk/>
            <pc:sldMk cId="4180754527" sldId="334"/>
            <ac:picMk id="8" creationId="{B83D3F98-B7D2-CB6D-BBB5-78A0F959AD84}"/>
          </ac:picMkLst>
        </pc:picChg>
        <pc:picChg chg="add del">
          <ac:chgData name="Alberto Jorge Brito dos Santos Filho" userId="2dfc2cf4-8b61-459e-be5d-dec36674442f" providerId="ADAL" clId="{B36FBCF5-C500-4CC7-B9CE-43D8BD510648}" dt="2024-08-31T21:30:22.234" v="335" actId="478"/>
          <ac:picMkLst>
            <pc:docMk/>
            <pc:sldMk cId="4180754527" sldId="334"/>
            <ac:picMk id="8" creationId="{D1E800DC-6C5A-20A4-45B6-8E2C43AD586D}"/>
          </ac:picMkLst>
        </pc:picChg>
        <pc:picChg chg="del">
          <ac:chgData name="Alberto Jorge Brito dos Santos Filho" userId="2dfc2cf4-8b61-459e-be5d-dec36674442f" providerId="ADAL" clId="{B36FBCF5-C500-4CC7-B9CE-43D8BD510648}" dt="2024-08-31T21:10:29.161" v="253" actId="478"/>
          <ac:picMkLst>
            <pc:docMk/>
            <pc:sldMk cId="4180754527" sldId="334"/>
            <ac:picMk id="15" creationId="{05F2F790-B243-3EFC-AAF2-38C454E1A752}"/>
          </ac:picMkLst>
        </pc:picChg>
        <pc:picChg chg="add del mod">
          <ac:chgData name="Alberto Jorge Brito dos Santos Filho" userId="2dfc2cf4-8b61-459e-be5d-dec36674442f" providerId="ADAL" clId="{B36FBCF5-C500-4CC7-B9CE-43D8BD510648}" dt="2024-09-02T02:27:13.120" v="1864" actId="478"/>
          <ac:picMkLst>
            <pc:docMk/>
            <pc:sldMk cId="4180754527" sldId="334"/>
            <ac:picMk id="1032" creationId="{9C78B4CC-991F-94E9-4D77-D9FE2EE40674}"/>
          </ac:picMkLst>
        </pc:picChg>
        <pc:picChg chg="add mod">
          <ac:chgData name="Alberto Jorge Brito dos Santos Filho" userId="2dfc2cf4-8b61-459e-be5d-dec36674442f" providerId="ADAL" clId="{B36FBCF5-C500-4CC7-B9CE-43D8BD510648}" dt="2024-09-02T02:27:46.139" v="1870" actId="1440"/>
          <ac:picMkLst>
            <pc:docMk/>
            <pc:sldMk cId="4180754527" sldId="334"/>
            <ac:picMk id="1034" creationId="{0CA06B5F-667B-A51A-1BE6-F6645826CAE9}"/>
          </ac:picMkLst>
        </pc:picChg>
        <pc:picChg chg="del">
          <ac:chgData name="Alberto Jorge Brito dos Santos Filho" userId="2dfc2cf4-8b61-459e-be5d-dec36674442f" providerId="ADAL" clId="{B36FBCF5-C500-4CC7-B9CE-43D8BD510648}" dt="2024-08-31T22:44:01.111" v="1028" actId="478"/>
          <ac:picMkLst>
            <pc:docMk/>
            <pc:sldMk cId="4180754527" sldId="334"/>
            <ac:picMk id="2050" creationId="{B9586F1A-FF3D-5657-1A22-088F944FC4FC}"/>
          </ac:picMkLst>
        </pc:picChg>
      </pc:sldChg>
      <pc:sldChg chg="addSp delSp modSp mod">
        <pc:chgData name="Alberto Jorge Brito dos Santos Filho" userId="2dfc2cf4-8b61-459e-be5d-dec36674442f" providerId="ADAL" clId="{B36FBCF5-C500-4CC7-B9CE-43D8BD510648}" dt="2024-09-02T02:30:15.600" v="1874" actId="1440"/>
        <pc:sldMkLst>
          <pc:docMk/>
          <pc:sldMk cId="3267104714" sldId="337"/>
        </pc:sldMkLst>
        <pc:spChg chg="del">
          <ac:chgData name="Alberto Jorge Brito dos Santos Filho" userId="2dfc2cf4-8b61-459e-be5d-dec36674442f" providerId="ADAL" clId="{B36FBCF5-C500-4CC7-B9CE-43D8BD510648}" dt="2024-08-31T22:42:14.872" v="1013" actId="478"/>
          <ac:spMkLst>
            <pc:docMk/>
            <pc:sldMk cId="3267104714" sldId="337"/>
            <ac:spMk id="5" creationId="{0D4D146E-6196-FC87-0289-808F062598F1}"/>
          </ac:spMkLst>
        </pc:spChg>
        <pc:spChg chg="add del">
          <ac:chgData name="Alberto Jorge Brito dos Santos Filho" userId="2dfc2cf4-8b61-459e-be5d-dec36674442f" providerId="ADAL" clId="{B36FBCF5-C500-4CC7-B9CE-43D8BD510648}" dt="2024-08-31T21:30:22.045" v="334" actId="478"/>
          <ac:spMkLst>
            <pc:docMk/>
            <pc:sldMk cId="3267104714" sldId="337"/>
            <ac:spMk id="6" creationId="{63A68A3A-5F76-F886-3D76-21D8B5ACE04F}"/>
          </ac:spMkLst>
        </pc:spChg>
        <pc:spChg chg="del">
          <ac:chgData name="Alberto Jorge Brito dos Santos Filho" userId="2dfc2cf4-8b61-459e-be5d-dec36674442f" providerId="ADAL" clId="{B36FBCF5-C500-4CC7-B9CE-43D8BD510648}" dt="2024-08-31T22:42:16.654" v="1014" actId="478"/>
          <ac:spMkLst>
            <pc:docMk/>
            <pc:sldMk cId="3267104714" sldId="337"/>
            <ac:spMk id="7" creationId="{68DFF485-8E18-0328-783D-D81F1C7BBFF8}"/>
          </ac:spMkLst>
        </pc:spChg>
        <pc:spChg chg="del mod">
          <ac:chgData name="Alberto Jorge Brito dos Santos Filho" userId="2dfc2cf4-8b61-459e-be5d-dec36674442f" providerId="ADAL" clId="{B36FBCF5-C500-4CC7-B9CE-43D8BD510648}" dt="2024-08-31T22:42:19.128" v="1016" actId="478"/>
          <ac:spMkLst>
            <pc:docMk/>
            <pc:sldMk cId="3267104714" sldId="337"/>
            <ac:spMk id="9" creationId="{27E426FF-E66C-A96B-980F-236923E9544E}"/>
          </ac:spMkLst>
        </pc:spChg>
        <pc:spChg chg="del mod">
          <ac:chgData name="Alberto Jorge Brito dos Santos Filho" userId="2dfc2cf4-8b61-459e-be5d-dec36674442f" providerId="ADAL" clId="{B36FBCF5-C500-4CC7-B9CE-43D8BD510648}" dt="2024-08-31T22:42:21.585" v="1018" actId="478"/>
          <ac:spMkLst>
            <pc:docMk/>
            <pc:sldMk cId="3267104714" sldId="337"/>
            <ac:spMk id="10" creationId="{5A50CB77-B768-0787-C65E-0F4AA979CDB8}"/>
          </ac:spMkLst>
        </pc:spChg>
        <pc:spChg chg="mod">
          <ac:chgData name="Alberto Jorge Brito dos Santos Filho" userId="2dfc2cf4-8b61-459e-be5d-dec36674442f" providerId="ADAL" clId="{B36FBCF5-C500-4CC7-B9CE-43D8BD510648}" dt="2024-08-31T21:48:11.882" v="525" actId="20577"/>
          <ac:spMkLst>
            <pc:docMk/>
            <pc:sldMk cId="3267104714" sldId="337"/>
            <ac:spMk id="15" creationId="{A5805C3F-0532-44B1-A203-A15E46AAA3C0}"/>
          </ac:spMkLst>
        </pc:spChg>
        <pc:graphicFrameChg chg="del mod">
          <ac:chgData name="Alberto Jorge Brito dos Santos Filho" userId="2dfc2cf4-8b61-459e-be5d-dec36674442f" providerId="ADAL" clId="{B36FBCF5-C500-4CC7-B9CE-43D8BD510648}" dt="2024-08-31T22:42:12.985" v="1012" actId="478"/>
          <ac:graphicFrameMkLst>
            <pc:docMk/>
            <pc:sldMk cId="3267104714" sldId="337"/>
            <ac:graphicFrameMk id="12" creationId="{A1D909D2-D40A-FED0-D375-0E00467904E0}"/>
          </ac:graphicFrameMkLst>
        </pc:graphicFrameChg>
        <pc:picChg chg="add del">
          <ac:chgData name="Alberto Jorge Brito dos Santos Filho" userId="2dfc2cf4-8b61-459e-be5d-dec36674442f" providerId="ADAL" clId="{B36FBCF5-C500-4CC7-B9CE-43D8BD510648}" dt="2024-08-31T21:30:21.912" v="333" actId="478"/>
          <ac:picMkLst>
            <pc:docMk/>
            <pc:sldMk cId="3267104714" sldId="337"/>
            <ac:picMk id="2" creationId="{69F8A35C-89EE-CD98-E203-68B1C4932895}"/>
          </ac:picMkLst>
        </pc:picChg>
        <pc:picChg chg="mod">
          <ac:chgData name="Alberto Jorge Brito dos Santos Filho" userId="2dfc2cf4-8b61-459e-be5d-dec36674442f" providerId="ADAL" clId="{B36FBCF5-C500-4CC7-B9CE-43D8BD510648}" dt="2024-08-31T22:21:35.723" v="755" actId="14826"/>
          <ac:picMkLst>
            <pc:docMk/>
            <pc:sldMk cId="3267104714" sldId="337"/>
            <ac:picMk id="4" creationId="{7D81B276-8242-E975-B639-40A69DD815D6}"/>
          </ac:picMkLst>
        </pc:picChg>
        <pc:picChg chg="add del">
          <ac:chgData name="Alberto Jorge Brito dos Santos Filho" userId="2dfc2cf4-8b61-459e-be5d-dec36674442f" providerId="ADAL" clId="{B36FBCF5-C500-4CC7-B9CE-43D8BD510648}" dt="2024-08-31T21:30:21.751" v="332" actId="478"/>
          <ac:picMkLst>
            <pc:docMk/>
            <pc:sldMk cId="3267104714" sldId="337"/>
            <ac:picMk id="11" creationId="{F4898868-6B02-CD73-712A-9F9241E1833C}"/>
          </ac:picMkLst>
        </pc:picChg>
        <pc:picChg chg="add mod">
          <ac:chgData name="Alberto Jorge Brito dos Santos Filho" userId="2dfc2cf4-8b61-459e-be5d-dec36674442f" providerId="ADAL" clId="{B36FBCF5-C500-4CC7-B9CE-43D8BD510648}" dt="2024-09-02T02:30:15.600" v="1874" actId="1440"/>
          <ac:picMkLst>
            <pc:docMk/>
            <pc:sldMk cId="3267104714" sldId="337"/>
            <ac:picMk id="2050" creationId="{2AA049EA-C51D-FBB5-FC35-C9EDD7C9B838}"/>
          </ac:picMkLst>
        </pc:picChg>
      </pc:sldChg>
      <pc:sldChg chg="addSp delSp add del mod">
        <pc:chgData name="Alberto Jorge Brito dos Santos Filho" userId="2dfc2cf4-8b61-459e-be5d-dec36674442f" providerId="ADAL" clId="{B36FBCF5-C500-4CC7-B9CE-43D8BD510648}" dt="2024-08-31T21:29:35.895" v="324" actId="18676"/>
        <pc:sldMkLst>
          <pc:docMk/>
          <pc:sldMk cId="1411351860" sldId="345"/>
        </pc:sldMkLst>
        <pc:picChg chg="add del">
          <ac:chgData name="Alberto Jorge Brito dos Santos Filho" userId="2dfc2cf4-8b61-459e-be5d-dec36674442f" providerId="ADAL" clId="{B36FBCF5-C500-4CC7-B9CE-43D8BD510648}" dt="2024-08-31T21:29:35.554" v="323" actId="478"/>
          <ac:picMkLst>
            <pc:docMk/>
            <pc:sldMk cId="1411351860" sldId="345"/>
            <ac:picMk id="10" creationId="{36D52484-4823-996D-F4E7-2223662C3B92}"/>
          </ac:picMkLst>
        </pc:picChg>
      </pc:sldChg>
      <pc:sldChg chg="add del">
        <pc:chgData name="Alberto Jorge Brito dos Santos Filho" userId="2dfc2cf4-8b61-459e-be5d-dec36674442f" providerId="ADAL" clId="{B36FBCF5-C500-4CC7-B9CE-43D8BD510648}" dt="2024-08-31T21:30:21.562" v="331" actId="18676"/>
        <pc:sldMkLst>
          <pc:docMk/>
          <pc:sldMk cId="4001902657" sldId="349"/>
        </pc:sldMkLst>
      </pc:sldChg>
      <pc:sldChg chg="del ord">
        <pc:chgData name="Alberto Jorge Brito dos Santos Filho" userId="2dfc2cf4-8b61-459e-be5d-dec36674442f" providerId="ADAL" clId="{B36FBCF5-C500-4CC7-B9CE-43D8BD510648}" dt="2024-08-31T21:10:53.391" v="255" actId="47"/>
        <pc:sldMkLst>
          <pc:docMk/>
          <pc:sldMk cId="2711492485" sldId="2147477806"/>
        </pc:sldMkLst>
      </pc:sldChg>
      <pc:sldChg chg="del ord">
        <pc:chgData name="Alberto Jorge Brito dos Santos Filho" userId="2dfc2cf4-8b61-459e-be5d-dec36674442f" providerId="ADAL" clId="{B36FBCF5-C500-4CC7-B9CE-43D8BD510648}" dt="2024-08-31T21:10:54.415" v="256" actId="47"/>
        <pc:sldMkLst>
          <pc:docMk/>
          <pc:sldMk cId="3188915917" sldId="2147477807"/>
        </pc:sldMkLst>
      </pc:sldChg>
      <pc:sldChg chg="del ord">
        <pc:chgData name="Alberto Jorge Brito dos Santos Filho" userId="2dfc2cf4-8b61-459e-be5d-dec36674442f" providerId="ADAL" clId="{B36FBCF5-C500-4CC7-B9CE-43D8BD510648}" dt="2024-08-31T21:10:55.013" v="257" actId="47"/>
        <pc:sldMkLst>
          <pc:docMk/>
          <pc:sldMk cId="524720210" sldId="2147477809"/>
        </pc:sldMkLst>
      </pc:sldChg>
      <pc:sldChg chg="del ord">
        <pc:chgData name="Alberto Jorge Brito dos Santos Filho" userId="2dfc2cf4-8b61-459e-be5d-dec36674442f" providerId="ADAL" clId="{B36FBCF5-C500-4CC7-B9CE-43D8BD510648}" dt="2024-08-31T21:10:55.990" v="258" actId="47"/>
        <pc:sldMkLst>
          <pc:docMk/>
          <pc:sldMk cId="1304932386" sldId="2147477811"/>
        </pc:sldMkLst>
      </pc:sldChg>
      <pc:sldChg chg="del ord">
        <pc:chgData name="Alberto Jorge Brito dos Santos Filho" userId="2dfc2cf4-8b61-459e-be5d-dec36674442f" providerId="ADAL" clId="{B36FBCF5-C500-4CC7-B9CE-43D8BD510648}" dt="2024-08-31T21:10:57.742" v="259" actId="47"/>
        <pc:sldMkLst>
          <pc:docMk/>
          <pc:sldMk cId="3815406024" sldId="2147477812"/>
        </pc:sldMkLst>
      </pc:sldChg>
      <pc:sldChg chg="add del">
        <pc:chgData name="Alberto Jorge Brito dos Santos Filho" userId="2dfc2cf4-8b61-459e-be5d-dec36674442f" providerId="ADAL" clId="{B36FBCF5-C500-4CC7-B9CE-43D8BD510648}" dt="2024-08-31T21:29:35.895" v="324" actId="18676"/>
        <pc:sldMkLst>
          <pc:docMk/>
          <pc:sldMk cId="357688348" sldId="2147477816"/>
        </pc:sldMkLst>
      </pc:sldChg>
      <pc:sldChg chg="add del">
        <pc:chgData name="Alberto Jorge Brito dos Santos Filho" userId="2dfc2cf4-8b61-459e-be5d-dec36674442f" providerId="ADAL" clId="{B36FBCF5-C500-4CC7-B9CE-43D8BD510648}" dt="2024-08-31T21:29:35.895" v="324" actId="18676"/>
        <pc:sldMkLst>
          <pc:docMk/>
          <pc:sldMk cId="4247181193" sldId="2147477817"/>
        </pc:sldMkLst>
      </pc:sldChg>
      <pc:sldChg chg="add del">
        <pc:chgData name="Alberto Jorge Brito dos Santos Filho" userId="2dfc2cf4-8b61-459e-be5d-dec36674442f" providerId="ADAL" clId="{B36FBCF5-C500-4CC7-B9CE-43D8BD510648}" dt="2024-08-31T21:29:35.895" v="324" actId="18676"/>
        <pc:sldMkLst>
          <pc:docMk/>
          <pc:sldMk cId="4011802660" sldId="2147477819"/>
        </pc:sldMkLst>
      </pc:sldChg>
      <pc:sldChg chg="add del">
        <pc:chgData name="Alberto Jorge Brito dos Santos Filho" userId="2dfc2cf4-8b61-459e-be5d-dec36674442f" providerId="ADAL" clId="{B36FBCF5-C500-4CC7-B9CE-43D8BD510648}" dt="2024-08-31T21:29:35.895" v="324" actId="18676"/>
        <pc:sldMkLst>
          <pc:docMk/>
          <pc:sldMk cId="3904820093" sldId="2147477824"/>
        </pc:sldMkLst>
      </pc:sldChg>
      <pc:sldChg chg="add del">
        <pc:chgData name="Alberto Jorge Brito dos Santos Filho" userId="2dfc2cf4-8b61-459e-be5d-dec36674442f" providerId="ADAL" clId="{B36FBCF5-C500-4CC7-B9CE-43D8BD510648}" dt="2024-08-31T21:29:35.895" v="324" actId="18676"/>
        <pc:sldMkLst>
          <pc:docMk/>
          <pc:sldMk cId="2661149465" sldId="2147477827"/>
        </pc:sldMkLst>
      </pc:sldChg>
      <pc:sldChg chg="add del">
        <pc:chgData name="Alberto Jorge Brito dos Santos Filho" userId="2dfc2cf4-8b61-459e-be5d-dec36674442f" providerId="ADAL" clId="{B36FBCF5-C500-4CC7-B9CE-43D8BD510648}" dt="2024-08-31T21:29:35.895" v="324" actId="18676"/>
        <pc:sldMkLst>
          <pc:docMk/>
          <pc:sldMk cId="3152596315" sldId="2147477828"/>
        </pc:sldMkLst>
      </pc:sldChg>
      <pc:sldChg chg="add del">
        <pc:chgData name="Alberto Jorge Brito dos Santos Filho" userId="2dfc2cf4-8b61-459e-be5d-dec36674442f" providerId="ADAL" clId="{B36FBCF5-C500-4CC7-B9CE-43D8BD510648}" dt="2024-08-31T21:29:35.895" v="324" actId="18676"/>
        <pc:sldMkLst>
          <pc:docMk/>
          <pc:sldMk cId="2626019441" sldId="2147477829"/>
        </pc:sldMkLst>
      </pc:sldChg>
      <pc:sldChg chg="add del">
        <pc:chgData name="Alberto Jorge Brito dos Santos Filho" userId="2dfc2cf4-8b61-459e-be5d-dec36674442f" providerId="ADAL" clId="{B36FBCF5-C500-4CC7-B9CE-43D8BD510648}" dt="2024-08-31T21:29:35.895" v="324" actId="18676"/>
        <pc:sldMkLst>
          <pc:docMk/>
          <pc:sldMk cId="2702834003" sldId="2147477830"/>
        </pc:sldMkLst>
      </pc:sldChg>
      <pc:sldChg chg="addSp delSp modSp mod">
        <pc:chgData name="Alberto Jorge Brito dos Santos Filho" userId="2dfc2cf4-8b61-459e-be5d-dec36674442f" providerId="ADAL" clId="{B36FBCF5-C500-4CC7-B9CE-43D8BD510648}" dt="2024-08-31T21:46:55.802" v="501" actId="1076"/>
        <pc:sldMkLst>
          <pc:docMk/>
          <pc:sldMk cId="81190066" sldId="2147477831"/>
        </pc:sldMkLst>
        <pc:spChg chg="mod">
          <ac:chgData name="Alberto Jorge Brito dos Santos Filho" userId="2dfc2cf4-8b61-459e-be5d-dec36674442f" providerId="ADAL" clId="{B36FBCF5-C500-4CC7-B9CE-43D8BD510648}" dt="2024-08-31T21:46:04.643" v="497" actId="20577"/>
          <ac:spMkLst>
            <pc:docMk/>
            <pc:sldMk cId="81190066" sldId="2147477831"/>
            <ac:spMk id="5" creationId="{BB80EA26-6D7E-5937-0F3E-BDC2FFEA37CF}"/>
          </ac:spMkLst>
        </pc:spChg>
        <pc:graphicFrameChg chg="add mod modGraphic">
          <ac:chgData name="Alberto Jorge Brito dos Santos Filho" userId="2dfc2cf4-8b61-459e-be5d-dec36674442f" providerId="ADAL" clId="{B36FBCF5-C500-4CC7-B9CE-43D8BD510648}" dt="2024-08-31T21:43:32.259" v="483" actId="1076"/>
          <ac:graphicFrameMkLst>
            <pc:docMk/>
            <pc:sldMk cId="81190066" sldId="2147477831"/>
            <ac:graphicFrameMk id="7" creationId="{20FA6B3A-41F3-2AB6-CDC7-E249E8CFD22D}"/>
          </ac:graphicFrameMkLst>
        </pc:graphicFrameChg>
        <pc:graphicFrameChg chg="mod">
          <ac:chgData name="Alberto Jorge Brito dos Santos Filho" userId="2dfc2cf4-8b61-459e-be5d-dec36674442f" providerId="ADAL" clId="{B36FBCF5-C500-4CC7-B9CE-43D8BD510648}" dt="2024-08-31T21:41:39.345" v="468" actId="1076"/>
          <ac:graphicFrameMkLst>
            <pc:docMk/>
            <pc:sldMk cId="81190066" sldId="2147477831"/>
            <ac:graphicFrameMk id="27" creationId="{0A5DD065-F6E7-D8B1-D683-A5316F9BB81A}"/>
          </ac:graphicFrameMkLst>
        </pc:graphicFrameChg>
        <pc:graphicFrameChg chg="mod">
          <ac:chgData name="Alberto Jorge Brito dos Santos Filho" userId="2dfc2cf4-8b61-459e-be5d-dec36674442f" providerId="ADAL" clId="{B36FBCF5-C500-4CC7-B9CE-43D8BD510648}" dt="2024-08-31T21:41:32.090" v="467" actId="1076"/>
          <ac:graphicFrameMkLst>
            <pc:docMk/>
            <pc:sldMk cId="81190066" sldId="2147477831"/>
            <ac:graphicFrameMk id="28" creationId="{03771457-F183-B753-5152-1F89643A8C90}"/>
          </ac:graphicFrameMkLst>
        </pc:graphicFrameChg>
        <pc:graphicFrameChg chg="del mod">
          <ac:chgData name="Alberto Jorge Brito dos Santos Filho" userId="2dfc2cf4-8b61-459e-be5d-dec36674442f" providerId="ADAL" clId="{B36FBCF5-C500-4CC7-B9CE-43D8BD510648}" dt="2024-08-31T21:07:13.633" v="210" actId="478"/>
          <ac:graphicFrameMkLst>
            <pc:docMk/>
            <pc:sldMk cId="81190066" sldId="2147477831"/>
            <ac:graphicFrameMk id="29" creationId="{5A10880C-ABEA-089C-8460-FEF91AC0543D}"/>
          </ac:graphicFrameMkLst>
        </pc:graphicFrameChg>
        <pc:picChg chg="del">
          <ac:chgData name="Alberto Jorge Brito dos Santos Filho" userId="2dfc2cf4-8b61-459e-be5d-dec36674442f" providerId="ADAL" clId="{B36FBCF5-C500-4CC7-B9CE-43D8BD510648}" dt="2024-08-31T21:02:17.510" v="127" actId="478"/>
          <ac:picMkLst>
            <pc:docMk/>
            <pc:sldMk cId="81190066" sldId="2147477831"/>
            <ac:picMk id="4" creationId="{CB415063-A29A-BAC9-D262-579394ED4F40}"/>
          </ac:picMkLst>
        </pc:picChg>
        <pc:picChg chg="mod">
          <ac:chgData name="Alberto Jorge Brito dos Santos Filho" userId="2dfc2cf4-8b61-459e-be5d-dec36674442f" providerId="ADAL" clId="{B36FBCF5-C500-4CC7-B9CE-43D8BD510648}" dt="2024-08-31T21:41:28.037" v="466" actId="1076"/>
          <ac:picMkLst>
            <pc:docMk/>
            <pc:sldMk cId="81190066" sldId="2147477831"/>
            <ac:picMk id="6" creationId="{2A74D0B4-CD76-C4B0-B784-FBBC60AB8F33}"/>
          </ac:picMkLst>
        </pc:picChg>
        <pc:picChg chg="del">
          <ac:chgData name="Alberto Jorge Brito dos Santos Filho" userId="2dfc2cf4-8b61-459e-be5d-dec36674442f" providerId="ADAL" clId="{B36FBCF5-C500-4CC7-B9CE-43D8BD510648}" dt="2024-08-31T21:03:56.317" v="171" actId="478"/>
          <ac:picMkLst>
            <pc:docMk/>
            <pc:sldMk cId="81190066" sldId="2147477831"/>
            <ac:picMk id="33" creationId="{5D9BA0B6-E354-40C7-1CB5-A3E4A0B3C39D}"/>
          </ac:picMkLst>
        </pc:picChg>
        <pc:picChg chg="add mod">
          <ac:chgData name="Alberto Jorge Brito dos Santos Filho" userId="2dfc2cf4-8b61-459e-be5d-dec36674442f" providerId="ADAL" clId="{B36FBCF5-C500-4CC7-B9CE-43D8BD510648}" dt="2024-08-31T21:46:55.802" v="501" actId="1076"/>
          <ac:picMkLst>
            <pc:docMk/>
            <pc:sldMk cId="81190066" sldId="2147477831"/>
            <ac:picMk id="1026" creationId="{F953BE61-CD09-554E-EFD1-1FC36E007C95}"/>
          </ac:picMkLst>
        </pc:picChg>
      </pc:sldChg>
      <pc:sldChg chg="del ord">
        <pc:chgData name="Alberto Jorge Brito dos Santos Filho" userId="2dfc2cf4-8b61-459e-be5d-dec36674442f" providerId="ADAL" clId="{B36FBCF5-C500-4CC7-B9CE-43D8BD510648}" dt="2024-08-31T21:10:52.956" v="254" actId="47"/>
        <pc:sldMkLst>
          <pc:docMk/>
          <pc:sldMk cId="1880973743" sldId="2147477832"/>
        </pc:sldMkLst>
      </pc:sldChg>
      <pc:sldChg chg="addSp delSp modSp mod">
        <pc:chgData name="Alberto Jorge Brito dos Santos Filho" userId="2dfc2cf4-8b61-459e-be5d-dec36674442f" providerId="ADAL" clId="{B36FBCF5-C500-4CC7-B9CE-43D8BD510648}" dt="2024-08-31T22:41:02.048" v="1007"/>
        <pc:sldMkLst>
          <pc:docMk/>
          <pc:sldMk cId="3895243648" sldId="2147477833"/>
        </pc:sldMkLst>
        <pc:spChg chg="mod">
          <ac:chgData name="Alberto Jorge Brito dos Santos Filho" userId="2dfc2cf4-8b61-459e-be5d-dec36674442f" providerId="ADAL" clId="{B36FBCF5-C500-4CC7-B9CE-43D8BD510648}" dt="2024-08-31T22:40:26.353" v="1001" actId="20577"/>
          <ac:spMkLst>
            <pc:docMk/>
            <pc:sldMk cId="3895243648" sldId="2147477833"/>
            <ac:spMk id="14" creationId="{9B627BBF-7B94-91F4-F54E-23869E6A5F19}"/>
          </ac:spMkLst>
        </pc:spChg>
        <pc:spChg chg="del">
          <ac:chgData name="Alberto Jorge Brito dos Santos Filho" userId="2dfc2cf4-8b61-459e-be5d-dec36674442f" providerId="ADAL" clId="{B36FBCF5-C500-4CC7-B9CE-43D8BD510648}" dt="2024-08-31T22:39:08.315" v="957" actId="478"/>
          <ac:spMkLst>
            <pc:docMk/>
            <pc:sldMk cId="3895243648" sldId="2147477833"/>
            <ac:spMk id="23" creationId="{0FB43B6C-CEC4-7956-2574-9A07CC9DF7B8}"/>
          </ac:spMkLst>
        </pc:spChg>
        <pc:spChg chg="del">
          <ac:chgData name="Alberto Jorge Brito dos Santos Filho" userId="2dfc2cf4-8b61-459e-be5d-dec36674442f" providerId="ADAL" clId="{B36FBCF5-C500-4CC7-B9CE-43D8BD510648}" dt="2024-08-31T22:39:08.315" v="957" actId="478"/>
          <ac:spMkLst>
            <pc:docMk/>
            <pc:sldMk cId="3895243648" sldId="2147477833"/>
            <ac:spMk id="24" creationId="{CE0E35A7-0154-0A2A-5285-BBE2C3FC2EA6}"/>
          </ac:spMkLst>
        </pc:spChg>
        <pc:spChg chg="del">
          <ac:chgData name="Alberto Jorge Brito dos Santos Filho" userId="2dfc2cf4-8b61-459e-be5d-dec36674442f" providerId="ADAL" clId="{B36FBCF5-C500-4CC7-B9CE-43D8BD510648}" dt="2024-08-31T22:39:08.315" v="957" actId="478"/>
          <ac:spMkLst>
            <pc:docMk/>
            <pc:sldMk cId="3895243648" sldId="2147477833"/>
            <ac:spMk id="25" creationId="{6B29F45A-7789-80C7-7526-0AB539B00C05}"/>
          </ac:spMkLst>
        </pc:spChg>
        <pc:spChg chg="del">
          <ac:chgData name="Alberto Jorge Brito dos Santos Filho" userId="2dfc2cf4-8b61-459e-be5d-dec36674442f" providerId="ADAL" clId="{B36FBCF5-C500-4CC7-B9CE-43D8BD510648}" dt="2024-08-31T22:39:08.315" v="957" actId="478"/>
          <ac:spMkLst>
            <pc:docMk/>
            <pc:sldMk cId="3895243648" sldId="2147477833"/>
            <ac:spMk id="26" creationId="{45AE391B-AA15-94B4-DE9B-32AB271C7360}"/>
          </ac:spMkLst>
        </pc:spChg>
        <pc:spChg chg="del">
          <ac:chgData name="Alberto Jorge Brito dos Santos Filho" userId="2dfc2cf4-8b61-459e-be5d-dec36674442f" providerId="ADAL" clId="{B36FBCF5-C500-4CC7-B9CE-43D8BD510648}" dt="2024-08-31T22:39:08.315" v="957" actId="478"/>
          <ac:spMkLst>
            <pc:docMk/>
            <pc:sldMk cId="3895243648" sldId="2147477833"/>
            <ac:spMk id="27" creationId="{2E7FFFC0-806D-CF0E-EBAE-AA422B0BC56D}"/>
          </ac:spMkLst>
        </pc:spChg>
        <pc:spChg chg="del">
          <ac:chgData name="Alberto Jorge Brito dos Santos Filho" userId="2dfc2cf4-8b61-459e-be5d-dec36674442f" providerId="ADAL" clId="{B36FBCF5-C500-4CC7-B9CE-43D8BD510648}" dt="2024-08-31T22:39:08.315" v="957" actId="478"/>
          <ac:spMkLst>
            <pc:docMk/>
            <pc:sldMk cId="3895243648" sldId="2147477833"/>
            <ac:spMk id="28" creationId="{C610662E-FA07-9A5E-BEDC-4A708D00B05B}"/>
          </ac:spMkLst>
        </pc:spChg>
        <pc:spChg chg="del">
          <ac:chgData name="Alberto Jorge Brito dos Santos Filho" userId="2dfc2cf4-8b61-459e-be5d-dec36674442f" providerId="ADAL" clId="{B36FBCF5-C500-4CC7-B9CE-43D8BD510648}" dt="2024-08-31T22:39:08.315" v="957" actId="478"/>
          <ac:spMkLst>
            <pc:docMk/>
            <pc:sldMk cId="3895243648" sldId="2147477833"/>
            <ac:spMk id="29" creationId="{EBBF958D-C37E-EC7B-B987-D5E0DFBEAC37}"/>
          </ac:spMkLst>
        </pc:spChg>
        <pc:spChg chg="del">
          <ac:chgData name="Alberto Jorge Brito dos Santos Filho" userId="2dfc2cf4-8b61-459e-be5d-dec36674442f" providerId="ADAL" clId="{B36FBCF5-C500-4CC7-B9CE-43D8BD510648}" dt="2024-08-31T22:39:08.315" v="957" actId="478"/>
          <ac:spMkLst>
            <pc:docMk/>
            <pc:sldMk cId="3895243648" sldId="2147477833"/>
            <ac:spMk id="30" creationId="{F78569F8-2496-5E47-5A1E-2EA1C39437FF}"/>
          </ac:spMkLst>
        </pc:spChg>
        <pc:spChg chg="del">
          <ac:chgData name="Alberto Jorge Brito dos Santos Filho" userId="2dfc2cf4-8b61-459e-be5d-dec36674442f" providerId="ADAL" clId="{B36FBCF5-C500-4CC7-B9CE-43D8BD510648}" dt="2024-08-31T22:39:08.315" v="957" actId="478"/>
          <ac:spMkLst>
            <pc:docMk/>
            <pc:sldMk cId="3895243648" sldId="2147477833"/>
            <ac:spMk id="31" creationId="{A45EBBC3-56B7-6E75-BBAB-CAA4A5C54DAE}"/>
          </ac:spMkLst>
        </pc:spChg>
        <pc:spChg chg="del">
          <ac:chgData name="Alberto Jorge Brito dos Santos Filho" userId="2dfc2cf4-8b61-459e-be5d-dec36674442f" providerId="ADAL" clId="{B36FBCF5-C500-4CC7-B9CE-43D8BD510648}" dt="2024-08-31T22:39:08.315" v="957" actId="478"/>
          <ac:spMkLst>
            <pc:docMk/>
            <pc:sldMk cId="3895243648" sldId="2147477833"/>
            <ac:spMk id="32" creationId="{CC479B7F-EE1D-BEEE-F53C-6D563CB02AB8}"/>
          </ac:spMkLst>
        </pc:spChg>
        <pc:spChg chg="del">
          <ac:chgData name="Alberto Jorge Brito dos Santos Filho" userId="2dfc2cf4-8b61-459e-be5d-dec36674442f" providerId="ADAL" clId="{B36FBCF5-C500-4CC7-B9CE-43D8BD510648}" dt="2024-08-31T22:39:08.315" v="957" actId="478"/>
          <ac:spMkLst>
            <pc:docMk/>
            <pc:sldMk cId="3895243648" sldId="2147477833"/>
            <ac:spMk id="33" creationId="{D3CD8FCD-F610-A1AB-BDDD-CF39C338C9F1}"/>
          </ac:spMkLst>
        </pc:spChg>
        <pc:spChg chg="del">
          <ac:chgData name="Alberto Jorge Brito dos Santos Filho" userId="2dfc2cf4-8b61-459e-be5d-dec36674442f" providerId="ADAL" clId="{B36FBCF5-C500-4CC7-B9CE-43D8BD510648}" dt="2024-08-31T22:39:08.315" v="957" actId="478"/>
          <ac:spMkLst>
            <pc:docMk/>
            <pc:sldMk cId="3895243648" sldId="2147477833"/>
            <ac:spMk id="34" creationId="{047D5867-086D-87B2-EDDD-91C849531647}"/>
          </ac:spMkLst>
        </pc:spChg>
        <pc:spChg chg="del">
          <ac:chgData name="Alberto Jorge Brito dos Santos Filho" userId="2dfc2cf4-8b61-459e-be5d-dec36674442f" providerId="ADAL" clId="{B36FBCF5-C500-4CC7-B9CE-43D8BD510648}" dt="2024-08-31T22:39:08.315" v="957" actId="478"/>
          <ac:spMkLst>
            <pc:docMk/>
            <pc:sldMk cId="3895243648" sldId="2147477833"/>
            <ac:spMk id="35" creationId="{651F88FD-DBC7-72E6-7FD5-7587868A1D8E}"/>
          </ac:spMkLst>
        </pc:spChg>
        <pc:spChg chg="del">
          <ac:chgData name="Alberto Jorge Brito dos Santos Filho" userId="2dfc2cf4-8b61-459e-be5d-dec36674442f" providerId="ADAL" clId="{B36FBCF5-C500-4CC7-B9CE-43D8BD510648}" dt="2024-08-31T22:39:08.315" v="957" actId="478"/>
          <ac:spMkLst>
            <pc:docMk/>
            <pc:sldMk cId="3895243648" sldId="2147477833"/>
            <ac:spMk id="36" creationId="{C05FD3ED-B31F-46DF-749E-0626E8FA0104}"/>
          </ac:spMkLst>
        </pc:spChg>
        <pc:spChg chg="del">
          <ac:chgData name="Alberto Jorge Brito dos Santos Filho" userId="2dfc2cf4-8b61-459e-be5d-dec36674442f" providerId="ADAL" clId="{B36FBCF5-C500-4CC7-B9CE-43D8BD510648}" dt="2024-08-31T22:39:08.315" v="957" actId="478"/>
          <ac:spMkLst>
            <pc:docMk/>
            <pc:sldMk cId="3895243648" sldId="2147477833"/>
            <ac:spMk id="37" creationId="{1E47C9E5-64DE-3F93-C25C-0FEF993B2C73}"/>
          </ac:spMkLst>
        </pc:spChg>
        <pc:spChg chg="del">
          <ac:chgData name="Alberto Jorge Brito dos Santos Filho" userId="2dfc2cf4-8b61-459e-be5d-dec36674442f" providerId="ADAL" clId="{B36FBCF5-C500-4CC7-B9CE-43D8BD510648}" dt="2024-08-31T22:39:08.315" v="957" actId="478"/>
          <ac:spMkLst>
            <pc:docMk/>
            <pc:sldMk cId="3895243648" sldId="2147477833"/>
            <ac:spMk id="38" creationId="{1A843F4A-F098-A9B9-748D-E8DFC1FB4370}"/>
          </ac:spMkLst>
        </pc:spChg>
        <pc:picChg chg="add del mod">
          <ac:chgData name="Alberto Jorge Brito dos Santos Filho" userId="2dfc2cf4-8b61-459e-be5d-dec36674442f" providerId="ADAL" clId="{B36FBCF5-C500-4CC7-B9CE-43D8BD510648}" dt="2024-08-31T22:39:57.712" v="970" actId="478"/>
          <ac:picMkLst>
            <pc:docMk/>
            <pc:sldMk cId="3895243648" sldId="2147477833"/>
            <ac:picMk id="4" creationId="{6854142B-7049-9C22-8DC1-47B304341526}"/>
          </ac:picMkLst>
        </pc:picChg>
        <pc:picChg chg="add mod">
          <ac:chgData name="Alberto Jorge Brito dos Santos Filho" userId="2dfc2cf4-8b61-459e-be5d-dec36674442f" providerId="ADAL" clId="{B36FBCF5-C500-4CC7-B9CE-43D8BD510648}" dt="2024-08-31T22:40:38.997" v="1004" actId="571"/>
          <ac:picMkLst>
            <pc:docMk/>
            <pc:sldMk cId="3895243648" sldId="2147477833"/>
            <ac:picMk id="5" creationId="{6FA9E0F7-1566-B9DA-9F85-443F5BC923FF}"/>
          </ac:picMkLst>
        </pc:picChg>
        <pc:picChg chg="add mod">
          <ac:chgData name="Alberto Jorge Brito dos Santos Filho" userId="2dfc2cf4-8b61-459e-be5d-dec36674442f" providerId="ADAL" clId="{B36FBCF5-C500-4CC7-B9CE-43D8BD510648}" dt="2024-08-31T22:40:38.997" v="1004" actId="571"/>
          <ac:picMkLst>
            <pc:docMk/>
            <pc:sldMk cId="3895243648" sldId="2147477833"/>
            <ac:picMk id="6" creationId="{20AE2ECA-ABF8-5F6A-E285-5D00095133E6}"/>
          </ac:picMkLst>
        </pc:picChg>
        <pc:picChg chg="del">
          <ac:chgData name="Alberto Jorge Brito dos Santos Filho" userId="2dfc2cf4-8b61-459e-be5d-dec36674442f" providerId="ADAL" clId="{B36FBCF5-C500-4CC7-B9CE-43D8BD510648}" dt="2024-08-31T21:02:13.473" v="126" actId="478"/>
          <ac:picMkLst>
            <pc:docMk/>
            <pc:sldMk cId="3895243648" sldId="2147477833"/>
            <ac:picMk id="15" creationId="{52434D66-A7A3-EADD-2A82-F40090CBEF18}"/>
          </ac:picMkLst>
        </pc:picChg>
        <pc:picChg chg="del">
          <ac:chgData name="Alberto Jorge Brito dos Santos Filho" userId="2dfc2cf4-8b61-459e-be5d-dec36674442f" providerId="ADAL" clId="{B36FBCF5-C500-4CC7-B9CE-43D8BD510648}" dt="2024-08-31T22:38:16.481" v="950" actId="478"/>
          <ac:picMkLst>
            <pc:docMk/>
            <pc:sldMk cId="3895243648" sldId="2147477833"/>
            <ac:picMk id="39" creationId="{59C48104-C14D-F23D-6202-D1911E4AD0D4}"/>
          </ac:picMkLst>
        </pc:picChg>
        <pc:picChg chg="add mod">
          <ac:chgData name="Alberto Jorge Brito dos Santos Filho" userId="2dfc2cf4-8b61-459e-be5d-dec36674442f" providerId="ADAL" clId="{B36FBCF5-C500-4CC7-B9CE-43D8BD510648}" dt="2024-08-31T22:41:02.048" v="1007"/>
          <ac:picMkLst>
            <pc:docMk/>
            <pc:sldMk cId="3895243648" sldId="2147477833"/>
            <ac:picMk id="5122" creationId="{05737AFB-4ACC-9598-0740-D78F8F53D3B6}"/>
          </ac:picMkLst>
        </pc:picChg>
      </pc:sldChg>
      <pc:sldChg chg="modSp add mod setBg">
        <pc:chgData name="Alberto Jorge Brito dos Santos Filho" userId="2dfc2cf4-8b61-459e-be5d-dec36674442f" providerId="ADAL" clId="{B36FBCF5-C500-4CC7-B9CE-43D8BD510648}" dt="2024-08-31T22:20:06.770" v="752" actId="14826"/>
        <pc:sldMkLst>
          <pc:docMk/>
          <pc:sldMk cId="2427011513" sldId="2147477834"/>
        </pc:sldMkLst>
        <pc:spChg chg="mod">
          <ac:chgData name="Alberto Jorge Brito dos Santos Filho" userId="2dfc2cf4-8b61-459e-be5d-dec36674442f" providerId="ADAL" clId="{B36FBCF5-C500-4CC7-B9CE-43D8BD510648}" dt="2024-08-31T21:49:52.922" v="637" actId="1036"/>
          <ac:spMkLst>
            <pc:docMk/>
            <pc:sldMk cId="2427011513" sldId="2147477834"/>
            <ac:spMk id="4" creationId="{12A4855D-0ED5-5040-3410-7AE93A0CB73E}"/>
          </ac:spMkLst>
        </pc:spChg>
        <pc:picChg chg="mod">
          <ac:chgData name="Alberto Jorge Brito dos Santos Filho" userId="2dfc2cf4-8b61-459e-be5d-dec36674442f" providerId="ADAL" clId="{B36FBCF5-C500-4CC7-B9CE-43D8BD510648}" dt="2024-08-31T22:20:06.770" v="752" actId="14826"/>
          <ac:picMkLst>
            <pc:docMk/>
            <pc:sldMk cId="2427011513" sldId="2147477834"/>
            <ac:picMk id="14" creationId="{820A51AA-B274-5ABA-0E2C-521E809E0ACB}"/>
          </ac:picMkLst>
        </pc:picChg>
      </pc:sldChg>
      <pc:sldChg chg="addSp delSp modSp add mod">
        <pc:chgData name="Alberto Jorge Brito dos Santos Filho" userId="2dfc2cf4-8b61-459e-be5d-dec36674442f" providerId="ADAL" clId="{B36FBCF5-C500-4CC7-B9CE-43D8BD510648}" dt="2024-09-02T02:31:59.258" v="1879" actId="1440"/>
        <pc:sldMkLst>
          <pc:docMk/>
          <pc:sldMk cId="4113172960" sldId="2147477835"/>
        </pc:sldMkLst>
        <pc:spChg chg="del">
          <ac:chgData name="Alberto Jorge Brito dos Santos Filho" userId="2dfc2cf4-8b61-459e-be5d-dec36674442f" providerId="ADAL" clId="{B36FBCF5-C500-4CC7-B9CE-43D8BD510648}" dt="2024-08-31T22:42:30.923" v="1020" actId="478"/>
          <ac:spMkLst>
            <pc:docMk/>
            <pc:sldMk cId="4113172960" sldId="2147477835"/>
            <ac:spMk id="5" creationId="{0D4D146E-6196-FC87-0289-808F062598F1}"/>
          </ac:spMkLst>
        </pc:spChg>
        <pc:spChg chg="del">
          <ac:chgData name="Alberto Jorge Brito dos Santos Filho" userId="2dfc2cf4-8b61-459e-be5d-dec36674442f" providerId="ADAL" clId="{B36FBCF5-C500-4CC7-B9CE-43D8BD510648}" dt="2024-08-31T22:42:30.923" v="1020" actId="478"/>
          <ac:spMkLst>
            <pc:docMk/>
            <pc:sldMk cId="4113172960" sldId="2147477835"/>
            <ac:spMk id="7" creationId="{68DFF485-8E18-0328-783D-D81F1C7BBFF8}"/>
          </ac:spMkLst>
        </pc:spChg>
        <pc:spChg chg="del">
          <ac:chgData name="Alberto Jorge Brito dos Santos Filho" userId="2dfc2cf4-8b61-459e-be5d-dec36674442f" providerId="ADAL" clId="{B36FBCF5-C500-4CC7-B9CE-43D8BD510648}" dt="2024-08-31T22:42:30.923" v="1020" actId="478"/>
          <ac:spMkLst>
            <pc:docMk/>
            <pc:sldMk cId="4113172960" sldId="2147477835"/>
            <ac:spMk id="9" creationId="{27E426FF-E66C-A96B-980F-236923E9544E}"/>
          </ac:spMkLst>
        </pc:spChg>
        <pc:spChg chg="del">
          <ac:chgData name="Alberto Jorge Brito dos Santos Filho" userId="2dfc2cf4-8b61-459e-be5d-dec36674442f" providerId="ADAL" clId="{B36FBCF5-C500-4CC7-B9CE-43D8BD510648}" dt="2024-08-31T22:42:30.923" v="1020" actId="478"/>
          <ac:spMkLst>
            <pc:docMk/>
            <pc:sldMk cId="4113172960" sldId="2147477835"/>
            <ac:spMk id="10" creationId="{5A50CB77-B768-0787-C65E-0F4AA979CDB8}"/>
          </ac:spMkLst>
        </pc:spChg>
        <pc:spChg chg="mod">
          <ac:chgData name="Alberto Jorge Brito dos Santos Filho" userId="2dfc2cf4-8b61-459e-be5d-dec36674442f" providerId="ADAL" clId="{B36FBCF5-C500-4CC7-B9CE-43D8BD510648}" dt="2024-08-31T21:48:03.510" v="517" actId="20577"/>
          <ac:spMkLst>
            <pc:docMk/>
            <pc:sldMk cId="4113172960" sldId="2147477835"/>
            <ac:spMk id="15" creationId="{A5805C3F-0532-44B1-A203-A15E46AAA3C0}"/>
          </ac:spMkLst>
        </pc:spChg>
        <pc:graphicFrameChg chg="del">
          <ac:chgData name="Alberto Jorge Brito dos Santos Filho" userId="2dfc2cf4-8b61-459e-be5d-dec36674442f" providerId="ADAL" clId="{B36FBCF5-C500-4CC7-B9CE-43D8BD510648}" dt="2024-08-31T22:42:25.698" v="1019" actId="478"/>
          <ac:graphicFrameMkLst>
            <pc:docMk/>
            <pc:sldMk cId="4113172960" sldId="2147477835"/>
            <ac:graphicFrameMk id="12" creationId="{A1D909D2-D40A-FED0-D375-0E00467904E0}"/>
          </ac:graphicFrameMkLst>
        </pc:graphicFrameChg>
        <pc:picChg chg="mod">
          <ac:chgData name="Alberto Jorge Brito dos Santos Filho" userId="2dfc2cf4-8b61-459e-be5d-dec36674442f" providerId="ADAL" clId="{B36FBCF5-C500-4CC7-B9CE-43D8BD510648}" dt="2024-08-31T22:20:34.245" v="753" actId="14826"/>
          <ac:picMkLst>
            <pc:docMk/>
            <pc:sldMk cId="4113172960" sldId="2147477835"/>
            <ac:picMk id="4" creationId="{7D81B276-8242-E975-B639-40A69DD815D6}"/>
          </ac:picMkLst>
        </pc:picChg>
        <pc:picChg chg="add mod">
          <ac:chgData name="Alberto Jorge Brito dos Santos Filho" userId="2dfc2cf4-8b61-459e-be5d-dec36674442f" providerId="ADAL" clId="{B36FBCF5-C500-4CC7-B9CE-43D8BD510648}" dt="2024-09-02T02:31:59.258" v="1879" actId="1440"/>
          <ac:picMkLst>
            <pc:docMk/>
            <pc:sldMk cId="4113172960" sldId="2147477835"/>
            <ac:picMk id="3074" creationId="{65477386-CAC3-C75F-B971-5EAD710959CC}"/>
          </ac:picMkLst>
        </pc:picChg>
      </pc:sldChg>
      <pc:sldChg chg="del">
        <pc:chgData name="Alberto Jorge Brito dos Santos Filho" userId="2dfc2cf4-8b61-459e-be5d-dec36674442f" providerId="ADAL" clId="{B36FBCF5-C500-4CC7-B9CE-43D8BD510648}" dt="2024-08-31T21:11:04.132" v="261" actId="47"/>
        <pc:sldMkLst>
          <pc:docMk/>
          <pc:sldMk cId="454387519" sldId="2147477836"/>
        </pc:sldMkLst>
      </pc:sldChg>
      <pc:sldChg chg="addSp modSp add del mod setBg">
        <pc:chgData name="Alberto Jorge Brito dos Santos Filho" userId="2dfc2cf4-8b61-459e-be5d-dec36674442f" providerId="ADAL" clId="{B36FBCF5-C500-4CC7-B9CE-43D8BD510648}" dt="2024-08-31T23:06:27.934" v="1693" actId="47"/>
        <pc:sldMkLst>
          <pc:docMk/>
          <pc:sldMk cId="3380605197" sldId="2147477836"/>
        </pc:sldMkLst>
        <pc:spChg chg="add">
          <ac:chgData name="Alberto Jorge Brito dos Santos Filho" userId="2dfc2cf4-8b61-459e-be5d-dec36674442f" providerId="ADAL" clId="{B36FBCF5-C500-4CC7-B9CE-43D8BD510648}" dt="2024-08-31T22:24:06.448" v="836" actId="26606"/>
          <ac:spMkLst>
            <pc:docMk/>
            <pc:sldMk cId="3380605197" sldId="2147477836"/>
            <ac:spMk id="2055" creationId="{D99D2C73-08B0-4F6B-A8E9-4651E6BDBE48}"/>
          </ac:spMkLst>
        </pc:spChg>
        <pc:spChg chg="add">
          <ac:chgData name="Alberto Jorge Brito dos Santos Filho" userId="2dfc2cf4-8b61-459e-be5d-dec36674442f" providerId="ADAL" clId="{B36FBCF5-C500-4CC7-B9CE-43D8BD510648}" dt="2024-08-31T22:24:06.448" v="836" actId="26606"/>
          <ac:spMkLst>
            <pc:docMk/>
            <pc:sldMk cId="3380605197" sldId="2147477836"/>
            <ac:spMk id="2057" creationId="{968DB88C-7EF2-487C-85D1-848F61F13E3F}"/>
          </ac:spMkLst>
        </pc:spChg>
        <pc:picChg chg="mod ord">
          <ac:chgData name="Alberto Jorge Brito dos Santos Filho" userId="2dfc2cf4-8b61-459e-be5d-dec36674442f" providerId="ADAL" clId="{B36FBCF5-C500-4CC7-B9CE-43D8BD510648}" dt="2024-08-31T22:24:06.448" v="836" actId="26606"/>
          <ac:picMkLst>
            <pc:docMk/>
            <pc:sldMk cId="3380605197" sldId="2147477836"/>
            <ac:picMk id="5" creationId="{00000000-0000-0000-0000-000000000000}"/>
          </ac:picMkLst>
        </pc:picChg>
        <pc:picChg chg="mod">
          <ac:chgData name="Alberto Jorge Brito dos Santos Filho" userId="2dfc2cf4-8b61-459e-be5d-dec36674442f" providerId="ADAL" clId="{B36FBCF5-C500-4CC7-B9CE-43D8BD510648}" dt="2024-08-31T22:24:06.448" v="836" actId="26606"/>
          <ac:picMkLst>
            <pc:docMk/>
            <pc:sldMk cId="3380605197" sldId="2147477836"/>
            <ac:picMk id="2050" creationId="{6E2EDD8B-03E5-E86E-321E-79F66EA8B3D1}"/>
          </ac:picMkLst>
        </pc:picChg>
      </pc:sldChg>
      <pc:sldChg chg="add del">
        <pc:chgData name="Alberto Jorge Brito dos Santos Filho" userId="2dfc2cf4-8b61-459e-be5d-dec36674442f" providerId="ADAL" clId="{B36FBCF5-C500-4CC7-B9CE-43D8BD510648}" dt="2024-08-31T22:28:35.746" v="928"/>
        <pc:sldMkLst>
          <pc:docMk/>
          <pc:sldMk cId="3357045417" sldId="2147477837"/>
        </pc:sldMkLst>
      </pc:sldChg>
      <pc:sldChg chg="addSp delSp modSp add mod">
        <pc:chgData name="Alberto Jorge Brito dos Santos Filho" userId="2dfc2cf4-8b61-459e-be5d-dec36674442f" providerId="ADAL" clId="{B36FBCF5-C500-4CC7-B9CE-43D8BD510648}" dt="2024-08-31T22:51:52.399" v="1388" actId="14100"/>
        <pc:sldMkLst>
          <pc:docMk/>
          <pc:sldMk cId="3946574187" sldId="2147477837"/>
        </pc:sldMkLst>
        <pc:spChg chg="add mod">
          <ac:chgData name="Alberto Jorge Brito dos Santos Filho" userId="2dfc2cf4-8b61-459e-be5d-dec36674442f" providerId="ADAL" clId="{B36FBCF5-C500-4CC7-B9CE-43D8BD510648}" dt="2024-08-31T22:51:31.821" v="1385" actId="20577"/>
          <ac:spMkLst>
            <pc:docMk/>
            <pc:sldMk cId="3946574187" sldId="2147477837"/>
            <ac:spMk id="2" creationId="{43DDD555-17D8-0C55-BB00-071E35CB2869}"/>
          </ac:spMkLst>
        </pc:spChg>
        <pc:spChg chg="del mod">
          <ac:chgData name="Alberto Jorge Brito dos Santos Filho" userId="2dfc2cf4-8b61-459e-be5d-dec36674442f" providerId="ADAL" clId="{B36FBCF5-C500-4CC7-B9CE-43D8BD510648}" dt="2024-08-31T22:50:49.177" v="1335" actId="478"/>
          <ac:spMkLst>
            <pc:docMk/>
            <pc:sldMk cId="3946574187" sldId="2147477837"/>
            <ac:spMk id="8" creationId="{FD39018B-1A72-572C-AE9E-FBB2F441CBEB}"/>
          </ac:spMkLst>
        </pc:spChg>
        <pc:spChg chg="del">
          <ac:chgData name="Alberto Jorge Brito dos Santos Filho" userId="2dfc2cf4-8b61-459e-be5d-dec36674442f" providerId="ADAL" clId="{B36FBCF5-C500-4CC7-B9CE-43D8BD510648}" dt="2024-08-31T22:28:44.620" v="931" actId="478"/>
          <ac:spMkLst>
            <pc:docMk/>
            <pc:sldMk cId="3946574187" sldId="2147477837"/>
            <ac:spMk id="9" creationId="{7130DD8E-019A-D048-0DDF-F23E4E25733E}"/>
          </ac:spMkLst>
        </pc:spChg>
        <pc:spChg chg="del">
          <ac:chgData name="Alberto Jorge Brito dos Santos Filho" userId="2dfc2cf4-8b61-459e-be5d-dec36674442f" providerId="ADAL" clId="{B36FBCF5-C500-4CC7-B9CE-43D8BD510648}" dt="2024-08-31T22:28:41.498" v="930" actId="478"/>
          <ac:spMkLst>
            <pc:docMk/>
            <pc:sldMk cId="3946574187" sldId="2147477837"/>
            <ac:spMk id="11" creationId="{08F6AD13-A6BF-042B-92B4-81D1EB0EC96F}"/>
          </ac:spMkLst>
        </pc:spChg>
        <pc:spChg chg="del">
          <ac:chgData name="Alberto Jorge Brito dos Santos Filho" userId="2dfc2cf4-8b61-459e-be5d-dec36674442f" providerId="ADAL" clId="{B36FBCF5-C500-4CC7-B9CE-43D8BD510648}" dt="2024-08-31T22:28:41.498" v="930" actId="478"/>
          <ac:spMkLst>
            <pc:docMk/>
            <pc:sldMk cId="3946574187" sldId="2147477837"/>
            <ac:spMk id="12" creationId="{68F2372D-F73B-8192-B6E6-DE14763953C9}"/>
          </ac:spMkLst>
        </pc:spChg>
        <pc:spChg chg="del">
          <ac:chgData name="Alberto Jorge Brito dos Santos Filho" userId="2dfc2cf4-8b61-459e-be5d-dec36674442f" providerId="ADAL" clId="{B36FBCF5-C500-4CC7-B9CE-43D8BD510648}" dt="2024-08-31T22:28:41.498" v="930" actId="478"/>
          <ac:spMkLst>
            <pc:docMk/>
            <pc:sldMk cId="3946574187" sldId="2147477837"/>
            <ac:spMk id="13" creationId="{7FA59993-34D1-95A1-A541-4E6F1AE52DE0}"/>
          </ac:spMkLst>
        </pc:spChg>
        <pc:spChg chg="del">
          <ac:chgData name="Alberto Jorge Brito dos Santos Filho" userId="2dfc2cf4-8b61-459e-be5d-dec36674442f" providerId="ADAL" clId="{B36FBCF5-C500-4CC7-B9CE-43D8BD510648}" dt="2024-08-31T22:28:41.498" v="930" actId="478"/>
          <ac:spMkLst>
            <pc:docMk/>
            <pc:sldMk cId="3946574187" sldId="2147477837"/>
            <ac:spMk id="20" creationId="{AC88F86A-1AF5-A169-5F34-DA0B21C8BCDB}"/>
          </ac:spMkLst>
        </pc:spChg>
        <pc:spChg chg="del">
          <ac:chgData name="Alberto Jorge Brito dos Santos Filho" userId="2dfc2cf4-8b61-459e-be5d-dec36674442f" providerId="ADAL" clId="{B36FBCF5-C500-4CC7-B9CE-43D8BD510648}" dt="2024-08-31T22:28:41.498" v="930" actId="478"/>
          <ac:spMkLst>
            <pc:docMk/>
            <pc:sldMk cId="3946574187" sldId="2147477837"/>
            <ac:spMk id="21" creationId="{5C36EE88-2B9B-626D-8859-5FAEC468EE84}"/>
          </ac:spMkLst>
        </pc:spChg>
        <pc:spChg chg="del">
          <ac:chgData name="Alberto Jorge Brito dos Santos Filho" userId="2dfc2cf4-8b61-459e-be5d-dec36674442f" providerId="ADAL" clId="{B36FBCF5-C500-4CC7-B9CE-43D8BD510648}" dt="2024-08-31T22:28:41.498" v="930" actId="478"/>
          <ac:spMkLst>
            <pc:docMk/>
            <pc:sldMk cId="3946574187" sldId="2147477837"/>
            <ac:spMk id="22" creationId="{2BB1CC8E-41F6-A020-2326-132CFB0396BE}"/>
          </ac:spMkLst>
        </pc:spChg>
        <pc:spChg chg="del">
          <ac:chgData name="Alberto Jorge Brito dos Santos Filho" userId="2dfc2cf4-8b61-459e-be5d-dec36674442f" providerId="ADAL" clId="{B36FBCF5-C500-4CC7-B9CE-43D8BD510648}" dt="2024-08-31T22:28:41.498" v="930" actId="478"/>
          <ac:spMkLst>
            <pc:docMk/>
            <pc:sldMk cId="3946574187" sldId="2147477837"/>
            <ac:spMk id="31" creationId="{E11C8A1A-F511-0285-3BDC-1E99960CD1A8}"/>
          </ac:spMkLst>
        </pc:spChg>
        <pc:spChg chg="del">
          <ac:chgData name="Alberto Jorge Brito dos Santos Filho" userId="2dfc2cf4-8b61-459e-be5d-dec36674442f" providerId="ADAL" clId="{B36FBCF5-C500-4CC7-B9CE-43D8BD510648}" dt="2024-08-31T22:28:41.498" v="930" actId="478"/>
          <ac:spMkLst>
            <pc:docMk/>
            <pc:sldMk cId="3946574187" sldId="2147477837"/>
            <ac:spMk id="32" creationId="{A16E584D-7E61-70C3-797E-BC535D32F0EC}"/>
          </ac:spMkLst>
        </pc:spChg>
        <pc:spChg chg="del">
          <ac:chgData name="Alberto Jorge Brito dos Santos Filho" userId="2dfc2cf4-8b61-459e-be5d-dec36674442f" providerId="ADAL" clId="{B36FBCF5-C500-4CC7-B9CE-43D8BD510648}" dt="2024-08-31T22:28:41.498" v="930" actId="478"/>
          <ac:spMkLst>
            <pc:docMk/>
            <pc:sldMk cId="3946574187" sldId="2147477837"/>
            <ac:spMk id="34" creationId="{E555C52C-D34F-17C5-1FEF-48923583B39F}"/>
          </ac:spMkLst>
        </pc:spChg>
        <pc:spChg chg="del">
          <ac:chgData name="Alberto Jorge Brito dos Santos Filho" userId="2dfc2cf4-8b61-459e-be5d-dec36674442f" providerId="ADAL" clId="{B36FBCF5-C500-4CC7-B9CE-43D8BD510648}" dt="2024-08-31T22:28:41.498" v="930" actId="478"/>
          <ac:spMkLst>
            <pc:docMk/>
            <pc:sldMk cId="3946574187" sldId="2147477837"/>
            <ac:spMk id="35" creationId="{5FEE2736-2E32-BBBA-46B9-349288101925}"/>
          </ac:spMkLst>
        </pc:spChg>
        <pc:grpChg chg="del">
          <ac:chgData name="Alberto Jorge Brito dos Santos Filho" userId="2dfc2cf4-8b61-459e-be5d-dec36674442f" providerId="ADAL" clId="{B36FBCF5-C500-4CC7-B9CE-43D8BD510648}" dt="2024-08-31T22:28:41.498" v="930" actId="478"/>
          <ac:grpSpMkLst>
            <pc:docMk/>
            <pc:sldMk cId="3946574187" sldId="2147477837"/>
            <ac:grpSpMk id="14" creationId="{A7FA7FC8-4314-3DB5-2B24-9D8C7E831C5D}"/>
          </ac:grpSpMkLst>
        </pc:grpChg>
        <pc:grpChg chg="del">
          <ac:chgData name="Alberto Jorge Brito dos Santos Filho" userId="2dfc2cf4-8b61-459e-be5d-dec36674442f" providerId="ADAL" clId="{B36FBCF5-C500-4CC7-B9CE-43D8BD510648}" dt="2024-08-31T22:28:41.498" v="930" actId="478"/>
          <ac:grpSpMkLst>
            <pc:docMk/>
            <pc:sldMk cId="3946574187" sldId="2147477837"/>
            <ac:grpSpMk id="23" creationId="{FB6FB081-FBFA-0199-3259-33B322C48EE6}"/>
          </ac:grpSpMkLst>
        </pc:grpChg>
        <pc:grpChg chg="del">
          <ac:chgData name="Alberto Jorge Brito dos Santos Filho" userId="2dfc2cf4-8b61-459e-be5d-dec36674442f" providerId="ADAL" clId="{B36FBCF5-C500-4CC7-B9CE-43D8BD510648}" dt="2024-08-31T22:28:41.498" v="930" actId="478"/>
          <ac:grpSpMkLst>
            <pc:docMk/>
            <pc:sldMk cId="3946574187" sldId="2147477837"/>
            <ac:grpSpMk id="36" creationId="{291ED710-3F04-8BB3-D249-74E19058D4AC}"/>
          </ac:grpSpMkLst>
        </pc:grpChg>
        <pc:grpChg chg="del">
          <ac:chgData name="Alberto Jorge Brito dos Santos Filho" userId="2dfc2cf4-8b61-459e-be5d-dec36674442f" providerId="ADAL" clId="{B36FBCF5-C500-4CC7-B9CE-43D8BD510648}" dt="2024-08-31T22:28:41.498" v="930" actId="478"/>
          <ac:grpSpMkLst>
            <pc:docMk/>
            <pc:sldMk cId="3946574187" sldId="2147477837"/>
            <ac:grpSpMk id="39" creationId="{F74DDA65-D040-9F0A-A4D3-85A27FDD8008}"/>
          </ac:grpSpMkLst>
        </pc:grpChg>
        <pc:grpChg chg="del">
          <ac:chgData name="Alberto Jorge Brito dos Santos Filho" userId="2dfc2cf4-8b61-459e-be5d-dec36674442f" providerId="ADAL" clId="{B36FBCF5-C500-4CC7-B9CE-43D8BD510648}" dt="2024-08-31T22:28:41.498" v="930" actId="478"/>
          <ac:grpSpMkLst>
            <pc:docMk/>
            <pc:sldMk cId="3946574187" sldId="2147477837"/>
            <ac:grpSpMk id="42" creationId="{10586DF4-F279-4F26-F58F-8539D78532DA}"/>
          </ac:grpSpMkLst>
        </pc:grpChg>
        <pc:grpChg chg="del">
          <ac:chgData name="Alberto Jorge Brito dos Santos Filho" userId="2dfc2cf4-8b61-459e-be5d-dec36674442f" providerId="ADAL" clId="{B36FBCF5-C500-4CC7-B9CE-43D8BD510648}" dt="2024-08-31T22:28:41.498" v="930" actId="478"/>
          <ac:grpSpMkLst>
            <pc:docMk/>
            <pc:sldMk cId="3946574187" sldId="2147477837"/>
            <ac:grpSpMk id="45" creationId="{D152645E-71C9-C21F-B34E-5258CDB20603}"/>
          </ac:grpSpMkLst>
        </pc:grpChg>
        <pc:graphicFrameChg chg="del">
          <ac:chgData name="Alberto Jorge Brito dos Santos Filho" userId="2dfc2cf4-8b61-459e-be5d-dec36674442f" providerId="ADAL" clId="{B36FBCF5-C500-4CC7-B9CE-43D8BD510648}" dt="2024-08-31T22:28:41.498" v="930" actId="478"/>
          <ac:graphicFrameMkLst>
            <pc:docMk/>
            <pc:sldMk cId="3946574187" sldId="2147477837"/>
            <ac:graphicFrameMk id="19" creationId="{FED04EA0-AF15-7A43-D558-CCCE6603A0C8}"/>
          </ac:graphicFrameMkLst>
        </pc:graphicFrameChg>
        <pc:graphicFrameChg chg="del">
          <ac:chgData name="Alberto Jorge Brito dos Santos Filho" userId="2dfc2cf4-8b61-459e-be5d-dec36674442f" providerId="ADAL" clId="{B36FBCF5-C500-4CC7-B9CE-43D8BD510648}" dt="2024-08-31T22:28:41.498" v="930" actId="478"/>
          <ac:graphicFrameMkLst>
            <pc:docMk/>
            <pc:sldMk cId="3946574187" sldId="2147477837"/>
            <ac:graphicFrameMk id="49" creationId="{A9556E0D-703C-D8D4-C788-E540370ACE63}"/>
          </ac:graphicFrameMkLst>
        </pc:graphicFrameChg>
        <pc:picChg chg="add mod">
          <ac:chgData name="Alberto Jorge Brito dos Santos Filho" userId="2dfc2cf4-8b61-459e-be5d-dec36674442f" providerId="ADAL" clId="{B36FBCF5-C500-4CC7-B9CE-43D8BD510648}" dt="2024-08-31T22:51:45.451" v="1386" actId="14100"/>
          <ac:picMkLst>
            <pc:docMk/>
            <pc:sldMk cId="3946574187" sldId="2147477837"/>
            <ac:picMk id="3074" creationId="{0245B451-501E-375B-6725-F6AF4179D666}"/>
          </ac:picMkLst>
        </pc:picChg>
        <pc:picChg chg="add mod">
          <ac:chgData name="Alberto Jorge Brito dos Santos Filho" userId="2dfc2cf4-8b61-459e-be5d-dec36674442f" providerId="ADAL" clId="{B36FBCF5-C500-4CC7-B9CE-43D8BD510648}" dt="2024-08-31T22:51:52.399" v="1388" actId="14100"/>
          <ac:picMkLst>
            <pc:docMk/>
            <pc:sldMk cId="3946574187" sldId="2147477837"/>
            <ac:picMk id="3076" creationId="{039E4A2A-E4AB-A328-D3F7-9920DE0F4C06}"/>
          </ac:picMkLst>
        </pc:picChg>
      </pc:sldChg>
      <pc:sldChg chg="del">
        <pc:chgData name="Alberto Jorge Brito dos Santos Filho" userId="2dfc2cf4-8b61-459e-be5d-dec36674442f" providerId="ADAL" clId="{B36FBCF5-C500-4CC7-B9CE-43D8BD510648}" dt="2024-08-31T21:11:04.620" v="262" actId="47"/>
        <pc:sldMkLst>
          <pc:docMk/>
          <pc:sldMk cId="3119590763" sldId="2147477838"/>
        </pc:sldMkLst>
      </pc:sldChg>
      <pc:sldChg chg="addSp delSp modSp add mod ord">
        <pc:chgData name="Alberto Jorge Brito dos Santos Filho" userId="2dfc2cf4-8b61-459e-be5d-dec36674442f" providerId="ADAL" clId="{B36FBCF5-C500-4CC7-B9CE-43D8BD510648}" dt="2024-08-31T22:50:21.955" v="1333"/>
        <pc:sldMkLst>
          <pc:docMk/>
          <pc:sldMk cId="3187708942" sldId="2147477838"/>
        </pc:sldMkLst>
        <pc:spChg chg="mod">
          <ac:chgData name="Alberto Jorge Brito dos Santos Filho" userId="2dfc2cf4-8b61-459e-be5d-dec36674442f" providerId="ADAL" clId="{B36FBCF5-C500-4CC7-B9CE-43D8BD510648}" dt="2024-08-31T22:50:18.322" v="1331" actId="20577"/>
          <ac:spMkLst>
            <pc:docMk/>
            <pc:sldMk cId="3187708942" sldId="2147477838"/>
            <ac:spMk id="14" creationId="{9B627BBF-7B94-91F4-F54E-23869E6A5F19}"/>
          </ac:spMkLst>
        </pc:spChg>
        <pc:picChg chg="del">
          <ac:chgData name="Alberto Jorge Brito dos Santos Filho" userId="2dfc2cf4-8b61-459e-be5d-dec36674442f" providerId="ADAL" clId="{B36FBCF5-C500-4CC7-B9CE-43D8BD510648}" dt="2024-08-31T22:49:47.784" v="1301" actId="478"/>
          <ac:picMkLst>
            <pc:docMk/>
            <pc:sldMk cId="3187708942" sldId="2147477838"/>
            <ac:picMk id="5122" creationId="{05737AFB-4ACC-9598-0740-D78F8F53D3B6}"/>
          </ac:picMkLst>
        </pc:picChg>
        <pc:picChg chg="add mod">
          <ac:chgData name="Alberto Jorge Brito dos Santos Filho" userId="2dfc2cf4-8b61-459e-be5d-dec36674442f" providerId="ADAL" clId="{B36FBCF5-C500-4CC7-B9CE-43D8BD510648}" dt="2024-08-31T22:50:08.711" v="1306" actId="1076"/>
          <ac:picMkLst>
            <pc:docMk/>
            <pc:sldMk cId="3187708942" sldId="2147477838"/>
            <ac:picMk id="7170" creationId="{B615C457-D6FA-9E4A-70FC-5634F5137823}"/>
          </ac:picMkLst>
        </pc:picChg>
      </pc:sldChg>
      <pc:sldChg chg="add del">
        <pc:chgData name="Alberto Jorge Brito dos Santos Filho" userId="2dfc2cf4-8b61-459e-be5d-dec36674442f" providerId="ADAL" clId="{B36FBCF5-C500-4CC7-B9CE-43D8BD510648}" dt="2024-08-31T21:29:35.220" v="321" actId="47"/>
        <pc:sldMkLst>
          <pc:docMk/>
          <pc:sldMk cId="915003776" sldId="2147477839"/>
        </pc:sldMkLst>
      </pc:sldChg>
      <pc:sldChg chg="add del">
        <pc:chgData name="Alberto Jorge Brito dos Santos Filho" userId="2dfc2cf4-8b61-459e-be5d-dec36674442f" providerId="ADAL" clId="{B36FBCF5-C500-4CC7-B9CE-43D8BD510648}" dt="2024-08-31T21:29:35.436" v="322" actId="47"/>
        <pc:sldMkLst>
          <pc:docMk/>
          <pc:sldMk cId="3000813610" sldId="2147477840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22C755-39DA-4726-BC13-F08D62BADFD2}" type="doc">
      <dgm:prSet loTypeId="urn:microsoft.com/office/officeart/2008/layout/PictureStrips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B38455FF-76ED-4291-85E9-7097FD3DE61F}">
      <dgm:prSet/>
      <dgm:spPr/>
      <dgm:t>
        <a:bodyPr/>
        <a:lstStyle/>
        <a:p>
          <a:r>
            <a:rPr lang="pt-BR" dirty="0">
              <a:solidFill>
                <a:schemeClr val="bg1"/>
              </a:solidFill>
            </a:rPr>
            <a:t>Ciberguerra (Rússia vs. Ucrânia | Israel vs. Palestina)</a:t>
          </a:r>
        </a:p>
      </dgm:t>
    </dgm:pt>
    <dgm:pt modelId="{024737E1-BDFF-4FB1-B8B4-0BD531E88884}" type="parTrans" cxnId="{23CD7788-4F9B-4F6F-BA63-DA60E9A30A82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6F81F360-C496-4CF6-8FF7-42A641697E2C}" type="sibTrans" cxnId="{23CD7788-4F9B-4F6F-BA63-DA60E9A30A82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AAB1AE37-20B9-4004-A919-109959D782A4}">
      <dgm:prSet/>
      <dgm:spPr/>
      <dgm:t>
        <a:bodyPr/>
        <a:lstStyle/>
        <a:p>
          <a:r>
            <a:rPr lang="pt-BR" dirty="0">
              <a:solidFill>
                <a:schemeClr val="bg1"/>
              </a:solidFill>
            </a:rPr>
            <a:t>Desinformação e Hacktivismo (Governo | Política)</a:t>
          </a:r>
        </a:p>
      </dgm:t>
    </dgm:pt>
    <dgm:pt modelId="{D1945355-9713-413C-B91E-26416FC5D631}" type="parTrans" cxnId="{F38190B6-5639-4EA5-AB27-9B6C53A703B5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02E46690-B504-442E-91F9-E1A121CD7FDC}" type="sibTrans" cxnId="{F38190B6-5639-4EA5-AB27-9B6C53A703B5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33636A8E-324A-4382-835D-4F01E902A072}">
      <dgm:prSet/>
      <dgm:spPr/>
      <dgm:t>
        <a:bodyPr/>
        <a:lstStyle/>
        <a:p>
          <a:r>
            <a:rPr lang="pt-BR" dirty="0">
              <a:solidFill>
                <a:schemeClr val="bg1"/>
              </a:solidFill>
            </a:rPr>
            <a:t>Interrupção de Serviços Essenciais (Aeroportos |  Energia |Bancos)</a:t>
          </a:r>
        </a:p>
      </dgm:t>
    </dgm:pt>
    <dgm:pt modelId="{5F2B5A32-657B-4CD3-BF81-A68A67C125ED}" type="sibTrans" cxnId="{EF7FC360-D087-474F-9885-1002EBB8E5EF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6C04D24A-499C-43D8-86D4-14B1474BBD80}" type="parTrans" cxnId="{EF7FC360-D087-474F-9885-1002EBB8E5EF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78ECBAD8-4B85-451E-A725-B37F1231482E}">
      <dgm:prSet/>
      <dgm:spPr/>
      <dgm:t>
        <a:bodyPr/>
        <a:lstStyle/>
        <a:p>
          <a:r>
            <a:rPr lang="pt-BR" dirty="0">
              <a:solidFill>
                <a:schemeClr val="bg1"/>
              </a:solidFill>
            </a:rPr>
            <a:t>Indústria 4.0 (IoT | Indústria Conectada | Robotização)</a:t>
          </a:r>
        </a:p>
      </dgm:t>
    </dgm:pt>
    <dgm:pt modelId="{0CCA8905-3236-4AA1-8DFE-A164FF3DBB2E}" type="parTrans" cxnId="{F595139C-C476-4982-B082-9F9E3C9F0896}">
      <dgm:prSet/>
      <dgm:spPr/>
      <dgm:t>
        <a:bodyPr/>
        <a:lstStyle/>
        <a:p>
          <a:endParaRPr lang="pt-BR"/>
        </a:p>
      </dgm:t>
    </dgm:pt>
    <dgm:pt modelId="{58E1F651-E100-4CCA-AD37-790802FE5CD8}" type="sibTrans" cxnId="{F595139C-C476-4982-B082-9F9E3C9F0896}">
      <dgm:prSet/>
      <dgm:spPr/>
      <dgm:t>
        <a:bodyPr/>
        <a:lstStyle/>
        <a:p>
          <a:endParaRPr lang="pt-BR"/>
        </a:p>
      </dgm:t>
    </dgm:pt>
    <dgm:pt modelId="{25249D16-9A99-4C32-92F8-AD158748C7C2}">
      <dgm:prSet/>
      <dgm:spPr/>
      <dgm:t>
        <a:bodyPr/>
        <a:lstStyle/>
        <a:p>
          <a:r>
            <a:rPr lang="pt-BR" dirty="0">
              <a:solidFill>
                <a:schemeClr val="bg1"/>
              </a:solidFill>
            </a:rPr>
            <a:t>Cibercrime (Fraudes | Sequestro de Dados | Espionagem Cibernética)</a:t>
          </a:r>
        </a:p>
      </dgm:t>
    </dgm:pt>
    <dgm:pt modelId="{48A8BF3B-EC82-4527-9E87-F3D662A5456C}" type="parTrans" cxnId="{C1B6AC14-AC7E-41A0-B5FC-C88719F8BF28}">
      <dgm:prSet/>
      <dgm:spPr/>
      <dgm:t>
        <a:bodyPr/>
        <a:lstStyle/>
        <a:p>
          <a:endParaRPr lang="pt-BR"/>
        </a:p>
      </dgm:t>
    </dgm:pt>
    <dgm:pt modelId="{55DE1320-C525-4FBF-A184-3771A44429E0}" type="sibTrans" cxnId="{C1B6AC14-AC7E-41A0-B5FC-C88719F8BF28}">
      <dgm:prSet/>
      <dgm:spPr/>
      <dgm:t>
        <a:bodyPr/>
        <a:lstStyle/>
        <a:p>
          <a:endParaRPr lang="pt-BR"/>
        </a:p>
      </dgm:t>
    </dgm:pt>
    <dgm:pt modelId="{6537A244-E887-4A6F-A985-EBC590BEE45C}">
      <dgm:prSet/>
      <dgm:spPr/>
      <dgm:t>
        <a:bodyPr/>
        <a:lstStyle/>
        <a:p>
          <a:r>
            <a:rPr lang="pt-BR" dirty="0" err="1">
              <a:solidFill>
                <a:schemeClr val="bg1"/>
              </a:solidFill>
            </a:rPr>
            <a:t>Ciber</a:t>
          </a:r>
          <a:r>
            <a:rPr lang="pt-BR" dirty="0">
              <a:solidFill>
                <a:schemeClr val="bg1"/>
              </a:solidFill>
            </a:rPr>
            <a:t> Resiliência (Fórum Econômico Mundial 11/2024)</a:t>
          </a:r>
        </a:p>
      </dgm:t>
    </dgm:pt>
    <dgm:pt modelId="{3DBB27EF-1005-4A59-A930-1DF81642CA1C}" type="sibTrans" cxnId="{2EA093D1-7862-4101-981C-BD099A0F1A6B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AB924E98-B843-437F-A1F2-CE6A101FDE48}" type="parTrans" cxnId="{2EA093D1-7862-4101-981C-BD099A0F1A6B}">
      <dgm:prSet/>
      <dgm:spPr/>
      <dgm:t>
        <a:bodyPr/>
        <a:lstStyle/>
        <a:p>
          <a:endParaRPr lang="pt-BR">
            <a:solidFill>
              <a:schemeClr val="bg1"/>
            </a:solidFill>
          </a:endParaRPr>
        </a:p>
      </dgm:t>
    </dgm:pt>
    <dgm:pt modelId="{9BC97CE8-DA9C-4FEB-9F82-1FBC16CF0B5D}" type="pres">
      <dgm:prSet presAssocID="{1222C755-39DA-4726-BC13-F08D62BADFD2}" presName="Name0" presStyleCnt="0">
        <dgm:presLayoutVars>
          <dgm:dir/>
          <dgm:resizeHandles val="exact"/>
        </dgm:presLayoutVars>
      </dgm:prSet>
      <dgm:spPr/>
    </dgm:pt>
    <dgm:pt modelId="{4845B29C-CE92-4F6D-AEAD-D83578ECD72F}" type="pres">
      <dgm:prSet presAssocID="{25249D16-9A99-4C32-92F8-AD158748C7C2}" presName="composite" presStyleCnt="0"/>
      <dgm:spPr/>
    </dgm:pt>
    <dgm:pt modelId="{68FFD405-F3BD-4661-86DE-71637702A6BC}" type="pres">
      <dgm:prSet presAssocID="{25249D16-9A99-4C32-92F8-AD158748C7C2}" presName="rect1" presStyleLbl="trAlignAcc1" presStyleIdx="0" presStyleCnt="6" custLinFactNeighborX="-29953">
        <dgm:presLayoutVars>
          <dgm:bulletEnabled val="1"/>
        </dgm:presLayoutVars>
      </dgm:prSet>
      <dgm:spPr/>
    </dgm:pt>
    <dgm:pt modelId="{89F9B6E0-DE83-4E6F-BBAA-DE08332755B1}" type="pres">
      <dgm:prSet presAssocID="{25249D16-9A99-4C32-92F8-AD158748C7C2}" presName="rect2" presStyleLbl="fgImgPlace1" presStyleIdx="0" presStyleCnt="6" custLinFactX="-36923" custLinFactNeighborX="-100000"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BD957873-8C09-4586-8CC4-5B39A9F375B6}" type="pres">
      <dgm:prSet presAssocID="{55DE1320-C525-4FBF-A184-3771A44429E0}" presName="sibTrans" presStyleCnt="0"/>
      <dgm:spPr/>
    </dgm:pt>
    <dgm:pt modelId="{520D2C2B-8836-400A-A157-9CFE5B42577A}" type="pres">
      <dgm:prSet presAssocID="{33636A8E-324A-4382-835D-4F01E902A072}" presName="composite" presStyleCnt="0"/>
      <dgm:spPr/>
    </dgm:pt>
    <dgm:pt modelId="{69EB6D9F-6006-4CC9-9050-15634E9986AB}" type="pres">
      <dgm:prSet presAssocID="{33636A8E-324A-4382-835D-4F01E902A072}" presName="rect1" presStyleLbl="trAlignAcc1" presStyleIdx="1" presStyleCnt="6">
        <dgm:presLayoutVars>
          <dgm:bulletEnabled val="1"/>
        </dgm:presLayoutVars>
      </dgm:prSet>
      <dgm:spPr/>
    </dgm:pt>
    <dgm:pt modelId="{04531AC8-877F-41CA-A5FF-AC29A7C84ABB}" type="pres">
      <dgm:prSet presAssocID="{33636A8E-324A-4382-835D-4F01E902A072}" presName="rect2" presStyleLbl="fgImgPlace1" presStyleIdx="1" presStyleCnt="6"/>
      <dgm:spPr>
        <a:blipFill rotWithShape="1">
          <a:blip xmlns:r="http://schemas.openxmlformats.org/officeDocument/2006/relationships" r:embed="rId2"/>
          <a:srcRect/>
          <a:stretch>
            <a:fillRect l="-65000" r="-65000"/>
          </a:stretch>
        </a:blipFill>
      </dgm:spPr>
    </dgm:pt>
    <dgm:pt modelId="{A49BCCA1-711B-4CB9-AAB5-615FD5E3E9DC}" type="pres">
      <dgm:prSet presAssocID="{5F2B5A32-657B-4CD3-BF81-A68A67C125ED}" presName="sibTrans" presStyleCnt="0"/>
      <dgm:spPr/>
    </dgm:pt>
    <dgm:pt modelId="{4B3C1450-ADE5-4C3E-8822-5F9824930CDB}" type="pres">
      <dgm:prSet presAssocID="{B38455FF-76ED-4291-85E9-7097FD3DE61F}" presName="composite" presStyleCnt="0"/>
      <dgm:spPr/>
    </dgm:pt>
    <dgm:pt modelId="{4532EC44-A410-48FE-820B-7D2BD337166D}" type="pres">
      <dgm:prSet presAssocID="{B38455FF-76ED-4291-85E9-7097FD3DE61F}" presName="rect1" presStyleLbl="trAlignAcc1" presStyleIdx="2" presStyleCnt="6" custLinFactNeighborX="-29953">
        <dgm:presLayoutVars>
          <dgm:bulletEnabled val="1"/>
        </dgm:presLayoutVars>
      </dgm:prSet>
      <dgm:spPr/>
    </dgm:pt>
    <dgm:pt modelId="{F6D3D473-5152-4ED3-BBF9-BAB1AB73E035}" type="pres">
      <dgm:prSet presAssocID="{B38455FF-76ED-4291-85E9-7097FD3DE61F}" presName="rect2" presStyleLbl="fgImgPlace1" presStyleIdx="2" presStyleCnt="6" custLinFactX="-36923" custLinFactNeighborX="-100000"/>
      <dgm:spPr>
        <a:blipFill rotWithShape="1">
          <a:blip xmlns:r="http://schemas.openxmlformats.org/officeDocument/2006/relationships" r:embed="rId3"/>
          <a:srcRect/>
          <a:stretch>
            <a:fillRect l="-83000" r="-83000"/>
          </a:stretch>
        </a:blipFill>
      </dgm:spPr>
    </dgm:pt>
    <dgm:pt modelId="{01B4FEFC-3A83-4CC0-BF1F-DDA9B0A31CB9}" type="pres">
      <dgm:prSet presAssocID="{6F81F360-C496-4CF6-8FF7-42A641697E2C}" presName="sibTrans" presStyleCnt="0"/>
      <dgm:spPr/>
    </dgm:pt>
    <dgm:pt modelId="{B768303E-6421-4236-A217-45EBAD77C2F3}" type="pres">
      <dgm:prSet presAssocID="{AAB1AE37-20B9-4004-A919-109959D782A4}" presName="composite" presStyleCnt="0"/>
      <dgm:spPr/>
    </dgm:pt>
    <dgm:pt modelId="{436E78A6-C32B-44E6-8A7A-D6733FCD00BA}" type="pres">
      <dgm:prSet presAssocID="{AAB1AE37-20B9-4004-A919-109959D782A4}" presName="rect1" presStyleLbl="trAlignAcc1" presStyleIdx="3" presStyleCnt="6">
        <dgm:presLayoutVars>
          <dgm:bulletEnabled val="1"/>
        </dgm:presLayoutVars>
      </dgm:prSet>
      <dgm:spPr/>
    </dgm:pt>
    <dgm:pt modelId="{B3B4451F-C0E1-4DCF-9122-4A4D6EDEF315}" type="pres">
      <dgm:prSet presAssocID="{AAB1AE37-20B9-4004-A919-109959D782A4}" presName="rect2" presStyleLbl="fgImgPlace1" presStyleIdx="3" presStyleCnt="6"/>
      <dgm:spPr>
        <a:blipFill rotWithShape="1">
          <a:blip xmlns:r="http://schemas.openxmlformats.org/officeDocument/2006/relationships" r:embed="rId4"/>
          <a:srcRect/>
          <a:stretch>
            <a:fillRect l="-63000" r="-63000"/>
          </a:stretch>
        </a:blipFill>
      </dgm:spPr>
    </dgm:pt>
    <dgm:pt modelId="{ECCA09CE-B052-4F69-91B5-E10909DFCF14}" type="pres">
      <dgm:prSet presAssocID="{02E46690-B504-442E-91F9-E1A121CD7FDC}" presName="sibTrans" presStyleCnt="0"/>
      <dgm:spPr/>
    </dgm:pt>
    <dgm:pt modelId="{54C7413D-C339-42D4-B073-4789707DCE1B}" type="pres">
      <dgm:prSet presAssocID="{6537A244-E887-4A6F-A985-EBC590BEE45C}" presName="composite" presStyleCnt="0"/>
      <dgm:spPr/>
    </dgm:pt>
    <dgm:pt modelId="{BE043E29-9169-42BA-B84C-C471BAADC310}" type="pres">
      <dgm:prSet presAssocID="{6537A244-E887-4A6F-A985-EBC590BEE45C}" presName="rect1" presStyleLbl="trAlignAcc1" presStyleIdx="4" presStyleCnt="6" custLinFactNeighborX="-29953">
        <dgm:presLayoutVars>
          <dgm:bulletEnabled val="1"/>
        </dgm:presLayoutVars>
      </dgm:prSet>
      <dgm:spPr/>
    </dgm:pt>
    <dgm:pt modelId="{CB9C5211-9184-4A78-8C98-E13F11434F21}" type="pres">
      <dgm:prSet presAssocID="{6537A244-E887-4A6F-A985-EBC590BEE45C}" presName="rect2" presStyleLbl="fgImgPlace1" presStyleIdx="4" presStyleCnt="6" custLinFactX="-36923" custLinFactNeighborX="-100000"/>
      <dgm:spPr>
        <a:blipFill rotWithShape="1">
          <a:blip xmlns:r="http://schemas.openxmlformats.org/officeDocument/2006/relationships" r:embed="rId5"/>
          <a:srcRect/>
          <a:stretch>
            <a:fillRect l="-63000" r="-63000"/>
          </a:stretch>
        </a:blipFill>
      </dgm:spPr>
    </dgm:pt>
    <dgm:pt modelId="{F7C01BEF-BF8E-4C26-9204-80B2E9A59B1F}" type="pres">
      <dgm:prSet presAssocID="{3DBB27EF-1005-4A59-A930-1DF81642CA1C}" presName="sibTrans" presStyleCnt="0"/>
      <dgm:spPr/>
    </dgm:pt>
    <dgm:pt modelId="{D13141C9-2467-442F-8387-B5900165F5D4}" type="pres">
      <dgm:prSet presAssocID="{78ECBAD8-4B85-451E-A725-B37F1231482E}" presName="composite" presStyleCnt="0"/>
      <dgm:spPr/>
    </dgm:pt>
    <dgm:pt modelId="{8B16FB89-7E60-489D-97A5-A4D2E35BB339}" type="pres">
      <dgm:prSet presAssocID="{78ECBAD8-4B85-451E-A725-B37F1231482E}" presName="rect1" presStyleLbl="trAlignAcc1" presStyleIdx="5" presStyleCnt="6">
        <dgm:presLayoutVars>
          <dgm:bulletEnabled val="1"/>
        </dgm:presLayoutVars>
      </dgm:prSet>
      <dgm:spPr/>
    </dgm:pt>
    <dgm:pt modelId="{E8FCE872-F5A5-4737-80BF-F77584714104}" type="pres">
      <dgm:prSet presAssocID="{78ECBAD8-4B85-451E-A725-B37F1231482E}" presName="rect2" presStyleLbl="fgImgPlace1" presStyleIdx="5" presStyleCnt="6"/>
      <dgm:spPr>
        <a:blipFill rotWithShape="1">
          <a:blip xmlns:r="http://schemas.openxmlformats.org/officeDocument/2006/relationships" r:embed="rId6"/>
          <a:srcRect/>
          <a:stretch>
            <a:fillRect l="-49000" r="-49000"/>
          </a:stretch>
        </a:blipFill>
      </dgm:spPr>
    </dgm:pt>
  </dgm:ptLst>
  <dgm:cxnLst>
    <dgm:cxn modelId="{1B56AE01-3088-456F-8937-83A3C5F613B4}" type="presOf" srcId="{6537A244-E887-4A6F-A985-EBC590BEE45C}" destId="{BE043E29-9169-42BA-B84C-C471BAADC310}" srcOrd="0" destOrd="0" presId="urn:microsoft.com/office/officeart/2008/layout/PictureStrips"/>
    <dgm:cxn modelId="{8ECEE504-90FD-4FFB-8848-F46D76971E96}" type="presOf" srcId="{25249D16-9A99-4C32-92F8-AD158748C7C2}" destId="{68FFD405-F3BD-4661-86DE-71637702A6BC}" srcOrd="0" destOrd="0" presId="urn:microsoft.com/office/officeart/2008/layout/PictureStrips"/>
    <dgm:cxn modelId="{C1B6AC14-AC7E-41A0-B5FC-C88719F8BF28}" srcId="{1222C755-39DA-4726-BC13-F08D62BADFD2}" destId="{25249D16-9A99-4C32-92F8-AD158748C7C2}" srcOrd="0" destOrd="0" parTransId="{48A8BF3B-EC82-4527-9E87-F3D662A5456C}" sibTransId="{55DE1320-C525-4FBF-A184-3771A44429E0}"/>
    <dgm:cxn modelId="{AA127417-00F4-4064-AB5C-BEDA820FE5E9}" type="presOf" srcId="{AAB1AE37-20B9-4004-A919-109959D782A4}" destId="{436E78A6-C32B-44E6-8A7A-D6733FCD00BA}" srcOrd="0" destOrd="0" presId="urn:microsoft.com/office/officeart/2008/layout/PictureStrips"/>
    <dgm:cxn modelId="{D905922B-94CC-4646-82A3-6D24DD6857F6}" type="presOf" srcId="{1222C755-39DA-4726-BC13-F08D62BADFD2}" destId="{9BC97CE8-DA9C-4FEB-9F82-1FBC16CF0B5D}" srcOrd="0" destOrd="0" presId="urn:microsoft.com/office/officeart/2008/layout/PictureStrips"/>
    <dgm:cxn modelId="{EF7FC360-D087-474F-9885-1002EBB8E5EF}" srcId="{1222C755-39DA-4726-BC13-F08D62BADFD2}" destId="{33636A8E-324A-4382-835D-4F01E902A072}" srcOrd="1" destOrd="0" parTransId="{6C04D24A-499C-43D8-86D4-14B1474BBD80}" sibTransId="{5F2B5A32-657B-4CD3-BF81-A68A67C125ED}"/>
    <dgm:cxn modelId="{23CD7788-4F9B-4F6F-BA63-DA60E9A30A82}" srcId="{1222C755-39DA-4726-BC13-F08D62BADFD2}" destId="{B38455FF-76ED-4291-85E9-7097FD3DE61F}" srcOrd="2" destOrd="0" parTransId="{024737E1-BDFF-4FB1-B8B4-0BD531E88884}" sibTransId="{6F81F360-C496-4CF6-8FF7-42A641697E2C}"/>
    <dgm:cxn modelId="{F595139C-C476-4982-B082-9F9E3C9F0896}" srcId="{1222C755-39DA-4726-BC13-F08D62BADFD2}" destId="{78ECBAD8-4B85-451E-A725-B37F1231482E}" srcOrd="5" destOrd="0" parTransId="{0CCA8905-3236-4AA1-8DFE-A164FF3DBB2E}" sibTransId="{58E1F651-E100-4CCA-AD37-790802FE5CD8}"/>
    <dgm:cxn modelId="{F38190B6-5639-4EA5-AB27-9B6C53A703B5}" srcId="{1222C755-39DA-4726-BC13-F08D62BADFD2}" destId="{AAB1AE37-20B9-4004-A919-109959D782A4}" srcOrd="3" destOrd="0" parTransId="{D1945355-9713-413C-B91E-26416FC5D631}" sibTransId="{02E46690-B504-442E-91F9-E1A121CD7FDC}"/>
    <dgm:cxn modelId="{2EA093D1-7862-4101-981C-BD099A0F1A6B}" srcId="{1222C755-39DA-4726-BC13-F08D62BADFD2}" destId="{6537A244-E887-4A6F-A985-EBC590BEE45C}" srcOrd="4" destOrd="0" parTransId="{AB924E98-B843-437F-A1F2-CE6A101FDE48}" sibTransId="{3DBB27EF-1005-4A59-A930-1DF81642CA1C}"/>
    <dgm:cxn modelId="{897E7DD5-7821-4855-BE12-54857A5A2C80}" type="presOf" srcId="{B38455FF-76ED-4291-85E9-7097FD3DE61F}" destId="{4532EC44-A410-48FE-820B-7D2BD337166D}" srcOrd="0" destOrd="0" presId="urn:microsoft.com/office/officeart/2008/layout/PictureStrips"/>
    <dgm:cxn modelId="{A556FEDE-1AD4-497F-BE09-6B37F6DC5A98}" type="presOf" srcId="{78ECBAD8-4B85-451E-A725-B37F1231482E}" destId="{8B16FB89-7E60-489D-97A5-A4D2E35BB339}" srcOrd="0" destOrd="0" presId="urn:microsoft.com/office/officeart/2008/layout/PictureStrips"/>
    <dgm:cxn modelId="{330AA2EB-0E3B-4AA0-A9FB-8D0608660DE3}" type="presOf" srcId="{33636A8E-324A-4382-835D-4F01E902A072}" destId="{69EB6D9F-6006-4CC9-9050-15634E9986AB}" srcOrd="0" destOrd="0" presId="urn:microsoft.com/office/officeart/2008/layout/PictureStrips"/>
    <dgm:cxn modelId="{047DDCE3-E023-4C7B-9BF0-A0F86CFA5BA0}" type="presParOf" srcId="{9BC97CE8-DA9C-4FEB-9F82-1FBC16CF0B5D}" destId="{4845B29C-CE92-4F6D-AEAD-D83578ECD72F}" srcOrd="0" destOrd="0" presId="urn:microsoft.com/office/officeart/2008/layout/PictureStrips"/>
    <dgm:cxn modelId="{04CD2AB0-B013-4CA1-BA2C-C2EB7B75E7D2}" type="presParOf" srcId="{4845B29C-CE92-4F6D-AEAD-D83578ECD72F}" destId="{68FFD405-F3BD-4661-86DE-71637702A6BC}" srcOrd="0" destOrd="0" presId="urn:microsoft.com/office/officeart/2008/layout/PictureStrips"/>
    <dgm:cxn modelId="{BD67F799-408A-44C9-9658-B5BE857C0045}" type="presParOf" srcId="{4845B29C-CE92-4F6D-AEAD-D83578ECD72F}" destId="{89F9B6E0-DE83-4E6F-BBAA-DE08332755B1}" srcOrd="1" destOrd="0" presId="urn:microsoft.com/office/officeart/2008/layout/PictureStrips"/>
    <dgm:cxn modelId="{59AAB5C1-C6F1-4FF4-8C9B-B89D3404A051}" type="presParOf" srcId="{9BC97CE8-DA9C-4FEB-9F82-1FBC16CF0B5D}" destId="{BD957873-8C09-4586-8CC4-5B39A9F375B6}" srcOrd="1" destOrd="0" presId="urn:microsoft.com/office/officeart/2008/layout/PictureStrips"/>
    <dgm:cxn modelId="{5F7F0817-DDAE-4AF7-9A18-4BE13ECFA984}" type="presParOf" srcId="{9BC97CE8-DA9C-4FEB-9F82-1FBC16CF0B5D}" destId="{520D2C2B-8836-400A-A157-9CFE5B42577A}" srcOrd="2" destOrd="0" presId="urn:microsoft.com/office/officeart/2008/layout/PictureStrips"/>
    <dgm:cxn modelId="{65ABE532-BCA9-480B-B74D-BA88E88F2FE7}" type="presParOf" srcId="{520D2C2B-8836-400A-A157-9CFE5B42577A}" destId="{69EB6D9F-6006-4CC9-9050-15634E9986AB}" srcOrd="0" destOrd="0" presId="urn:microsoft.com/office/officeart/2008/layout/PictureStrips"/>
    <dgm:cxn modelId="{D896C251-B50C-437B-AAC0-99FD3DAF73EE}" type="presParOf" srcId="{520D2C2B-8836-400A-A157-9CFE5B42577A}" destId="{04531AC8-877F-41CA-A5FF-AC29A7C84ABB}" srcOrd="1" destOrd="0" presId="urn:microsoft.com/office/officeart/2008/layout/PictureStrips"/>
    <dgm:cxn modelId="{A017AAD7-9C0C-44A0-B491-160E8AEC36D8}" type="presParOf" srcId="{9BC97CE8-DA9C-4FEB-9F82-1FBC16CF0B5D}" destId="{A49BCCA1-711B-4CB9-AAB5-615FD5E3E9DC}" srcOrd="3" destOrd="0" presId="urn:microsoft.com/office/officeart/2008/layout/PictureStrips"/>
    <dgm:cxn modelId="{33DBC1BE-5DDD-4EB8-8508-564249CB8B6D}" type="presParOf" srcId="{9BC97CE8-DA9C-4FEB-9F82-1FBC16CF0B5D}" destId="{4B3C1450-ADE5-4C3E-8822-5F9824930CDB}" srcOrd="4" destOrd="0" presId="urn:microsoft.com/office/officeart/2008/layout/PictureStrips"/>
    <dgm:cxn modelId="{A3860268-3B15-4D94-A676-F143A56B8053}" type="presParOf" srcId="{4B3C1450-ADE5-4C3E-8822-5F9824930CDB}" destId="{4532EC44-A410-48FE-820B-7D2BD337166D}" srcOrd="0" destOrd="0" presId="urn:microsoft.com/office/officeart/2008/layout/PictureStrips"/>
    <dgm:cxn modelId="{96C3686D-C6B6-4783-82CF-D1C2B8DDE3A1}" type="presParOf" srcId="{4B3C1450-ADE5-4C3E-8822-5F9824930CDB}" destId="{F6D3D473-5152-4ED3-BBF9-BAB1AB73E035}" srcOrd="1" destOrd="0" presId="urn:microsoft.com/office/officeart/2008/layout/PictureStrips"/>
    <dgm:cxn modelId="{7260BF89-0098-4159-B07C-E039015CC09C}" type="presParOf" srcId="{9BC97CE8-DA9C-4FEB-9F82-1FBC16CF0B5D}" destId="{01B4FEFC-3A83-4CC0-BF1F-DDA9B0A31CB9}" srcOrd="5" destOrd="0" presId="urn:microsoft.com/office/officeart/2008/layout/PictureStrips"/>
    <dgm:cxn modelId="{0198EB9A-C606-4BB5-96E6-CED71C922322}" type="presParOf" srcId="{9BC97CE8-DA9C-4FEB-9F82-1FBC16CF0B5D}" destId="{B768303E-6421-4236-A217-45EBAD77C2F3}" srcOrd="6" destOrd="0" presId="urn:microsoft.com/office/officeart/2008/layout/PictureStrips"/>
    <dgm:cxn modelId="{D8876F97-4139-4E8C-AFB1-8A299CE58237}" type="presParOf" srcId="{B768303E-6421-4236-A217-45EBAD77C2F3}" destId="{436E78A6-C32B-44E6-8A7A-D6733FCD00BA}" srcOrd="0" destOrd="0" presId="urn:microsoft.com/office/officeart/2008/layout/PictureStrips"/>
    <dgm:cxn modelId="{AE21CF34-D9C1-4210-B41B-F4DEF2725115}" type="presParOf" srcId="{B768303E-6421-4236-A217-45EBAD77C2F3}" destId="{B3B4451F-C0E1-4DCF-9122-4A4D6EDEF315}" srcOrd="1" destOrd="0" presId="urn:microsoft.com/office/officeart/2008/layout/PictureStrips"/>
    <dgm:cxn modelId="{B23F1EAF-B6EF-4900-A84D-787A9F530444}" type="presParOf" srcId="{9BC97CE8-DA9C-4FEB-9F82-1FBC16CF0B5D}" destId="{ECCA09CE-B052-4F69-91B5-E10909DFCF14}" srcOrd="7" destOrd="0" presId="urn:microsoft.com/office/officeart/2008/layout/PictureStrips"/>
    <dgm:cxn modelId="{3D70320D-F38C-4214-AD8F-0B012802F9C0}" type="presParOf" srcId="{9BC97CE8-DA9C-4FEB-9F82-1FBC16CF0B5D}" destId="{54C7413D-C339-42D4-B073-4789707DCE1B}" srcOrd="8" destOrd="0" presId="urn:microsoft.com/office/officeart/2008/layout/PictureStrips"/>
    <dgm:cxn modelId="{928B7A6B-118A-4060-8351-45C9F88E4403}" type="presParOf" srcId="{54C7413D-C339-42D4-B073-4789707DCE1B}" destId="{BE043E29-9169-42BA-B84C-C471BAADC310}" srcOrd="0" destOrd="0" presId="urn:microsoft.com/office/officeart/2008/layout/PictureStrips"/>
    <dgm:cxn modelId="{E023EE4F-432E-421C-90D4-4A712D7EDE1B}" type="presParOf" srcId="{54C7413D-C339-42D4-B073-4789707DCE1B}" destId="{CB9C5211-9184-4A78-8C98-E13F11434F21}" srcOrd="1" destOrd="0" presId="urn:microsoft.com/office/officeart/2008/layout/PictureStrips"/>
    <dgm:cxn modelId="{4DEA1CA8-EC90-4C8C-8613-8E706F54D3FB}" type="presParOf" srcId="{9BC97CE8-DA9C-4FEB-9F82-1FBC16CF0B5D}" destId="{F7C01BEF-BF8E-4C26-9204-80B2E9A59B1F}" srcOrd="9" destOrd="0" presId="urn:microsoft.com/office/officeart/2008/layout/PictureStrips"/>
    <dgm:cxn modelId="{6E652732-731A-46A3-84A8-AE286A9DC547}" type="presParOf" srcId="{9BC97CE8-DA9C-4FEB-9F82-1FBC16CF0B5D}" destId="{D13141C9-2467-442F-8387-B5900165F5D4}" srcOrd="10" destOrd="0" presId="urn:microsoft.com/office/officeart/2008/layout/PictureStrips"/>
    <dgm:cxn modelId="{D8C3A1EB-756A-4DB0-9D10-C2EB20AE84A9}" type="presParOf" srcId="{D13141C9-2467-442F-8387-B5900165F5D4}" destId="{8B16FB89-7E60-489D-97A5-A4D2E35BB339}" srcOrd="0" destOrd="0" presId="urn:microsoft.com/office/officeart/2008/layout/PictureStrips"/>
    <dgm:cxn modelId="{DDD216E5-A4E1-4D90-8A50-4A5963B8D029}" type="presParOf" srcId="{D13141C9-2467-442F-8387-B5900165F5D4}" destId="{E8FCE872-F5A5-4737-80BF-F7758471410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958833-62AD-45E8-AA2E-3EB037ACBAA7}" type="doc">
      <dgm:prSet loTypeId="urn:microsoft.com/office/officeart/2005/8/layout/hList7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13F42F47-711B-4667-AD6B-396EA0789D1A}">
      <dgm:prSet/>
      <dgm:spPr/>
      <dgm:t>
        <a:bodyPr/>
        <a:lstStyle/>
        <a:p>
          <a:r>
            <a:rPr lang="pt-BR" dirty="0" err="1"/>
            <a:t>Phishing</a:t>
          </a:r>
          <a:r>
            <a:rPr lang="pt-BR" dirty="0"/>
            <a:t> Tradicional</a:t>
          </a:r>
        </a:p>
      </dgm:t>
    </dgm:pt>
    <dgm:pt modelId="{368A0715-8198-4B7D-BF1C-3BB3886A4B93}" type="parTrans" cxnId="{9593E9ED-3C88-460D-85DE-1F98CBA05AEF}">
      <dgm:prSet/>
      <dgm:spPr/>
      <dgm:t>
        <a:bodyPr/>
        <a:lstStyle/>
        <a:p>
          <a:endParaRPr lang="pt-BR"/>
        </a:p>
      </dgm:t>
    </dgm:pt>
    <dgm:pt modelId="{01EF190A-9F0B-4DCE-AA3F-B412469C7334}" type="sibTrans" cxnId="{9593E9ED-3C88-460D-85DE-1F98CBA05AEF}">
      <dgm:prSet/>
      <dgm:spPr/>
      <dgm:t>
        <a:bodyPr/>
        <a:lstStyle/>
        <a:p>
          <a:endParaRPr lang="pt-BR"/>
        </a:p>
      </dgm:t>
    </dgm:pt>
    <dgm:pt modelId="{921D8FB8-AE38-4F42-9918-B5D9C49AFEE5}">
      <dgm:prSet/>
      <dgm:spPr/>
      <dgm:t>
        <a:bodyPr/>
        <a:lstStyle/>
        <a:p>
          <a:r>
            <a:rPr lang="pt-BR" dirty="0" err="1"/>
            <a:t>Spear</a:t>
          </a:r>
          <a:r>
            <a:rPr lang="pt-BR" dirty="0"/>
            <a:t> </a:t>
          </a:r>
          <a:r>
            <a:rPr lang="pt-BR" dirty="0" err="1"/>
            <a:t>Phishing</a:t>
          </a:r>
          <a:r>
            <a:rPr lang="pt-BR" dirty="0"/>
            <a:t> / </a:t>
          </a:r>
          <a:r>
            <a:rPr lang="pt-BR" dirty="0" err="1"/>
            <a:t>Whaling</a:t>
          </a:r>
          <a:endParaRPr lang="pt-BR" dirty="0"/>
        </a:p>
      </dgm:t>
    </dgm:pt>
    <dgm:pt modelId="{DFA0B94E-2B22-4B14-83CF-9725094C5DDC}" type="parTrans" cxnId="{66E0ADC3-A91D-4FDD-9800-49C63C0EE7BC}">
      <dgm:prSet/>
      <dgm:spPr/>
      <dgm:t>
        <a:bodyPr/>
        <a:lstStyle/>
        <a:p>
          <a:endParaRPr lang="pt-BR"/>
        </a:p>
      </dgm:t>
    </dgm:pt>
    <dgm:pt modelId="{B01BB9CC-B47E-4BD8-A2EA-D9648F043FF3}" type="sibTrans" cxnId="{66E0ADC3-A91D-4FDD-9800-49C63C0EE7BC}">
      <dgm:prSet/>
      <dgm:spPr/>
      <dgm:t>
        <a:bodyPr/>
        <a:lstStyle/>
        <a:p>
          <a:endParaRPr lang="pt-BR"/>
        </a:p>
      </dgm:t>
    </dgm:pt>
    <dgm:pt modelId="{08805852-EE87-4CFF-B414-4C891E44FAD0}">
      <dgm:prSet/>
      <dgm:spPr/>
      <dgm:t>
        <a:bodyPr/>
        <a:lstStyle/>
        <a:p>
          <a:r>
            <a:rPr lang="pt-BR"/>
            <a:t>Quishing</a:t>
          </a:r>
        </a:p>
      </dgm:t>
    </dgm:pt>
    <dgm:pt modelId="{1EBF587F-1728-442C-AF41-4B8FBB2B64EA}" type="parTrans" cxnId="{4FE5C87C-367D-4E61-BDF9-44E844BD8109}">
      <dgm:prSet/>
      <dgm:spPr/>
      <dgm:t>
        <a:bodyPr/>
        <a:lstStyle/>
        <a:p>
          <a:endParaRPr lang="pt-BR"/>
        </a:p>
      </dgm:t>
    </dgm:pt>
    <dgm:pt modelId="{8F664D38-18E9-41D9-A274-07E4D2C24FFC}" type="sibTrans" cxnId="{4FE5C87C-367D-4E61-BDF9-44E844BD8109}">
      <dgm:prSet/>
      <dgm:spPr/>
      <dgm:t>
        <a:bodyPr/>
        <a:lstStyle/>
        <a:p>
          <a:endParaRPr lang="pt-BR"/>
        </a:p>
      </dgm:t>
    </dgm:pt>
    <dgm:pt modelId="{AFEC1B83-B3DF-477B-8098-C54A8B3F1EFF}">
      <dgm:prSet/>
      <dgm:spPr/>
      <dgm:t>
        <a:bodyPr/>
        <a:lstStyle/>
        <a:p>
          <a:r>
            <a:rPr lang="pt-BR"/>
            <a:t>Vishing</a:t>
          </a:r>
        </a:p>
      </dgm:t>
    </dgm:pt>
    <dgm:pt modelId="{BCA76444-8A7A-4015-A2B7-1849CCEE8266}" type="parTrans" cxnId="{E3A94FCA-4765-4A3E-911A-2BCD315C0DE2}">
      <dgm:prSet/>
      <dgm:spPr/>
      <dgm:t>
        <a:bodyPr/>
        <a:lstStyle/>
        <a:p>
          <a:endParaRPr lang="pt-BR"/>
        </a:p>
      </dgm:t>
    </dgm:pt>
    <dgm:pt modelId="{813C7C31-2201-4415-AE58-A2094AB2F35F}" type="sibTrans" cxnId="{E3A94FCA-4765-4A3E-911A-2BCD315C0DE2}">
      <dgm:prSet/>
      <dgm:spPr/>
      <dgm:t>
        <a:bodyPr/>
        <a:lstStyle/>
        <a:p>
          <a:endParaRPr lang="pt-BR"/>
        </a:p>
      </dgm:t>
    </dgm:pt>
    <dgm:pt modelId="{9553102B-0E1B-449D-BF8E-95CCBBC8EFD5}" type="pres">
      <dgm:prSet presAssocID="{8D958833-62AD-45E8-AA2E-3EB037ACBAA7}" presName="Name0" presStyleCnt="0">
        <dgm:presLayoutVars>
          <dgm:dir/>
          <dgm:resizeHandles val="exact"/>
        </dgm:presLayoutVars>
      </dgm:prSet>
      <dgm:spPr/>
    </dgm:pt>
    <dgm:pt modelId="{7406EDBA-AFA5-437D-806E-3DD4E5702629}" type="pres">
      <dgm:prSet presAssocID="{8D958833-62AD-45E8-AA2E-3EB037ACBAA7}" presName="fgShape" presStyleLbl="fgShp" presStyleIdx="0" presStyleCnt="1"/>
      <dgm:spPr/>
    </dgm:pt>
    <dgm:pt modelId="{154C0B28-C21E-4625-9DE0-D18209EEEF99}" type="pres">
      <dgm:prSet presAssocID="{8D958833-62AD-45E8-AA2E-3EB037ACBAA7}" presName="linComp" presStyleCnt="0"/>
      <dgm:spPr/>
    </dgm:pt>
    <dgm:pt modelId="{BF127781-FD71-46DF-9482-16C82C96A5B6}" type="pres">
      <dgm:prSet presAssocID="{13F42F47-711B-4667-AD6B-396EA0789D1A}" presName="compNode" presStyleCnt="0"/>
      <dgm:spPr/>
    </dgm:pt>
    <dgm:pt modelId="{9467E8A7-A0F5-461D-98D2-B4FE876EFE2E}" type="pres">
      <dgm:prSet presAssocID="{13F42F47-711B-4667-AD6B-396EA0789D1A}" presName="bkgdShape" presStyleLbl="node1" presStyleIdx="0" presStyleCnt="4"/>
      <dgm:spPr/>
    </dgm:pt>
    <dgm:pt modelId="{6C3AC99B-D82B-4712-9BF5-77E3ECE6A8C6}" type="pres">
      <dgm:prSet presAssocID="{13F42F47-711B-4667-AD6B-396EA0789D1A}" presName="nodeTx" presStyleLbl="node1" presStyleIdx="0" presStyleCnt="4">
        <dgm:presLayoutVars>
          <dgm:bulletEnabled val="1"/>
        </dgm:presLayoutVars>
      </dgm:prSet>
      <dgm:spPr/>
    </dgm:pt>
    <dgm:pt modelId="{22E84D60-2B80-4E8D-908B-91080FF54465}" type="pres">
      <dgm:prSet presAssocID="{13F42F47-711B-4667-AD6B-396EA0789D1A}" presName="invisiNode" presStyleLbl="node1" presStyleIdx="0" presStyleCnt="4"/>
      <dgm:spPr/>
    </dgm:pt>
    <dgm:pt modelId="{328BF70C-E273-449C-A8CD-BB311B4707C7}" type="pres">
      <dgm:prSet presAssocID="{13F42F47-711B-4667-AD6B-396EA0789D1A}" presName="imagNode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 l="-38000" r="-38000"/>
          </a:stretch>
        </a:blipFill>
      </dgm:spPr>
    </dgm:pt>
    <dgm:pt modelId="{F2C9E7D4-8140-45A6-9080-3EC897C78AC7}" type="pres">
      <dgm:prSet presAssocID="{01EF190A-9F0B-4DCE-AA3F-B412469C7334}" presName="sibTrans" presStyleLbl="sibTrans2D1" presStyleIdx="0" presStyleCnt="0"/>
      <dgm:spPr/>
    </dgm:pt>
    <dgm:pt modelId="{F66F4B96-7F99-4642-A8CE-31F45A2157A9}" type="pres">
      <dgm:prSet presAssocID="{921D8FB8-AE38-4F42-9918-B5D9C49AFEE5}" presName="compNode" presStyleCnt="0"/>
      <dgm:spPr/>
    </dgm:pt>
    <dgm:pt modelId="{A8D203DD-3B74-4ADF-B871-98A7E5524BAE}" type="pres">
      <dgm:prSet presAssocID="{921D8FB8-AE38-4F42-9918-B5D9C49AFEE5}" presName="bkgdShape" presStyleLbl="node1" presStyleIdx="1" presStyleCnt="4"/>
      <dgm:spPr/>
    </dgm:pt>
    <dgm:pt modelId="{6005F237-9B77-47B1-A3AE-BA8F72C480C5}" type="pres">
      <dgm:prSet presAssocID="{921D8FB8-AE38-4F42-9918-B5D9C49AFEE5}" presName="nodeTx" presStyleLbl="node1" presStyleIdx="1" presStyleCnt="4">
        <dgm:presLayoutVars>
          <dgm:bulletEnabled val="1"/>
        </dgm:presLayoutVars>
      </dgm:prSet>
      <dgm:spPr/>
    </dgm:pt>
    <dgm:pt modelId="{7FF6382D-A7DB-4351-9C0E-ABE2D5936B22}" type="pres">
      <dgm:prSet presAssocID="{921D8FB8-AE38-4F42-9918-B5D9C49AFEE5}" presName="invisiNode" presStyleLbl="node1" presStyleIdx="1" presStyleCnt="4"/>
      <dgm:spPr/>
    </dgm:pt>
    <dgm:pt modelId="{08463401-DBD1-4974-AF43-4C6DC95C4CF1}" type="pres">
      <dgm:prSet presAssocID="{921D8FB8-AE38-4F42-9918-B5D9C49AFEE5}" presName="imagNode" presStyleLbl="f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l="-50000" r="-50000"/>
          </a:stretch>
        </a:blipFill>
      </dgm:spPr>
    </dgm:pt>
    <dgm:pt modelId="{30AA53A7-99A8-468C-836D-BB51B8DD962E}" type="pres">
      <dgm:prSet presAssocID="{B01BB9CC-B47E-4BD8-A2EA-D9648F043FF3}" presName="sibTrans" presStyleLbl="sibTrans2D1" presStyleIdx="0" presStyleCnt="0"/>
      <dgm:spPr/>
    </dgm:pt>
    <dgm:pt modelId="{B158EB1B-4FED-4E48-89E4-DF4F32DB9D47}" type="pres">
      <dgm:prSet presAssocID="{08805852-EE87-4CFF-B414-4C891E44FAD0}" presName="compNode" presStyleCnt="0"/>
      <dgm:spPr/>
    </dgm:pt>
    <dgm:pt modelId="{EEA3F3DB-9F92-4B82-8FB9-B2C260E8FE53}" type="pres">
      <dgm:prSet presAssocID="{08805852-EE87-4CFF-B414-4C891E44FAD0}" presName="bkgdShape" presStyleLbl="node1" presStyleIdx="2" presStyleCnt="4"/>
      <dgm:spPr/>
    </dgm:pt>
    <dgm:pt modelId="{B8C79F32-2CA9-451B-8F91-7424AE48F94A}" type="pres">
      <dgm:prSet presAssocID="{08805852-EE87-4CFF-B414-4C891E44FAD0}" presName="nodeTx" presStyleLbl="node1" presStyleIdx="2" presStyleCnt="4">
        <dgm:presLayoutVars>
          <dgm:bulletEnabled val="1"/>
        </dgm:presLayoutVars>
      </dgm:prSet>
      <dgm:spPr/>
    </dgm:pt>
    <dgm:pt modelId="{8FC884BC-C9B1-4B05-A120-41396F4D870F}" type="pres">
      <dgm:prSet presAssocID="{08805852-EE87-4CFF-B414-4C891E44FAD0}" presName="invisiNode" presStyleLbl="node1" presStyleIdx="2" presStyleCnt="4"/>
      <dgm:spPr/>
    </dgm:pt>
    <dgm:pt modelId="{809BD1DD-4893-4FBF-A892-55C49135AD56}" type="pres">
      <dgm:prSet presAssocID="{08805852-EE87-4CFF-B414-4C891E44FAD0}" presName="imagNode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l="-50000" r="-50000"/>
          </a:stretch>
        </a:blipFill>
      </dgm:spPr>
    </dgm:pt>
    <dgm:pt modelId="{EE51D98E-D08D-4475-A737-FECFF6FA850F}" type="pres">
      <dgm:prSet presAssocID="{8F664D38-18E9-41D9-A274-07E4D2C24FFC}" presName="sibTrans" presStyleLbl="sibTrans2D1" presStyleIdx="0" presStyleCnt="0"/>
      <dgm:spPr/>
    </dgm:pt>
    <dgm:pt modelId="{3500FCC1-B865-4916-98B4-2D405B0FD84C}" type="pres">
      <dgm:prSet presAssocID="{AFEC1B83-B3DF-477B-8098-C54A8B3F1EFF}" presName="compNode" presStyleCnt="0"/>
      <dgm:spPr/>
    </dgm:pt>
    <dgm:pt modelId="{5C43E019-7807-4CF0-A420-CEBA79623E03}" type="pres">
      <dgm:prSet presAssocID="{AFEC1B83-B3DF-477B-8098-C54A8B3F1EFF}" presName="bkgdShape" presStyleLbl="node1" presStyleIdx="3" presStyleCnt="4"/>
      <dgm:spPr/>
    </dgm:pt>
    <dgm:pt modelId="{CF998334-FB48-420F-99FC-30B6C2A85AF3}" type="pres">
      <dgm:prSet presAssocID="{AFEC1B83-B3DF-477B-8098-C54A8B3F1EFF}" presName="nodeTx" presStyleLbl="node1" presStyleIdx="3" presStyleCnt="4">
        <dgm:presLayoutVars>
          <dgm:bulletEnabled val="1"/>
        </dgm:presLayoutVars>
      </dgm:prSet>
      <dgm:spPr/>
    </dgm:pt>
    <dgm:pt modelId="{4AF960FC-B67D-4ABD-A7FE-53500992DDBA}" type="pres">
      <dgm:prSet presAssocID="{AFEC1B83-B3DF-477B-8098-C54A8B3F1EFF}" presName="invisiNode" presStyleLbl="node1" presStyleIdx="3" presStyleCnt="4"/>
      <dgm:spPr/>
    </dgm:pt>
    <dgm:pt modelId="{D6634B90-1317-429B-A9DD-E6CBE6651E55}" type="pres">
      <dgm:prSet presAssocID="{AFEC1B83-B3DF-477B-8098-C54A8B3F1EFF}" presName="imagNode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l="-52000" r="-52000"/>
          </a:stretch>
        </a:blipFill>
      </dgm:spPr>
    </dgm:pt>
  </dgm:ptLst>
  <dgm:cxnLst>
    <dgm:cxn modelId="{8FC0510F-69CF-44FE-9835-9E0B5FC88084}" type="presOf" srcId="{8D958833-62AD-45E8-AA2E-3EB037ACBAA7}" destId="{9553102B-0E1B-449D-BF8E-95CCBBC8EFD5}" srcOrd="0" destOrd="0" presId="urn:microsoft.com/office/officeart/2005/8/layout/hList7"/>
    <dgm:cxn modelId="{F4B75B12-075A-4E35-9648-258E45FBF126}" type="presOf" srcId="{08805852-EE87-4CFF-B414-4C891E44FAD0}" destId="{B8C79F32-2CA9-451B-8F91-7424AE48F94A}" srcOrd="1" destOrd="0" presId="urn:microsoft.com/office/officeart/2005/8/layout/hList7"/>
    <dgm:cxn modelId="{1BD11A3A-E71F-45B7-988E-A13F186CCBD5}" type="presOf" srcId="{AFEC1B83-B3DF-477B-8098-C54A8B3F1EFF}" destId="{5C43E019-7807-4CF0-A420-CEBA79623E03}" srcOrd="0" destOrd="0" presId="urn:microsoft.com/office/officeart/2005/8/layout/hList7"/>
    <dgm:cxn modelId="{63D31C5B-F6F2-4C92-BEA0-13FB4751F481}" type="presOf" srcId="{01EF190A-9F0B-4DCE-AA3F-B412469C7334}" destId="{F2C9E7D4-8140-45A6-9080-3EC897C78AC7}" srcOrd="0" destOrd="0" presId="urn:microsoft.com/office/officeart/2005/8/layout/hList7"/>
    <dgm:cxn modelId="{14F2C04A-5CC9-4B21-8CED-5171BAFCF099}" type="presOf" srcId="{B01BB9CC-B47E-4BD8-A2EA-D9648F043FF3}" destId="{30AA53A7-99A8-468C-836D-BB51B8DD962E}" srcOrd="0" destOrd="0" presId="urn:microsoft.com/office/officeart/2005/8/layout/hList7"/>
    <dgm:cxn modelId="{9F63894C-DB21-4A1E-9A20-2151620F70E3}" type="presOf" srcId="{921D8FB8-AE38-4F42-9918-B5D9C49AFEE5}" destId="{6005F237-9B77-47B1-A3AE-BA8F72C480C5}" srcOrd="1" destOrd="0" presId="urn:microsoft.com/office/officeart/2005/8/layout/hList7"/>
    <dgm:cxn modelId="{EEAB7277-4F1A-4B0E-ACFD-457274510C9D}" type="presOf" srcId="{8F664D38-18E9-41D9-A274-07E4D2C24FFC}" destId="{EE51D98E-D08D-4475-A737-FECFF6FA850F}" srcOrd="0" destOrd="0" presId="urn:microsoft.com/office/officeart/2005/8/layout/hList7"/>
    <dgm:cxn modelId="{D6A3B87B-21F1-4DAA-A1DE-0C59D00E56F1}" type="presOf" srcId="{13F42F47-711B-4667-AD6B-396EA0789D1A}" destId="{6C3AC99B-D82B-4712-9BF5-77E3ECE6A8C6}" srcOrd="1" destOrd="0" presId="urn:microsoft.com/office/officeart/2005/8/layout/hList7"/>
    <dgm:cxn modelId="{4FE5C87C-367D-4E61-BDF9-44E844BD8109}" srcId="{8D958833-62AD-45E8-AA2E-3EB037ACBAA7}" destId="{08805852-EE87-4CFF-B414-4C891E44FAD0}" srcOrd="2" destOrd="0" parTransId="{1EBF587F-1728-442C-AF41-4B8FBB2B64EA}" sibTransId="{8F664D38-18E9-41D9-A274-07E4D2C24FFC}"/>
    <dgm:cxn modelId="{C7E34B8F-6D98-4E50-A673-BFF8BCAEA550}" type="presOf" srcId="{921D8FB8-AE38-4F42-9918-B5D9C49AFEE5}" destId="{A8D203DD-3B74-4ADF-B871-98A7E5524BAE}" srcOrd="0" destOrd="0" presId="urn:microsoft.com/office/officeart/2005/8/layout/hList7"/>
    <dgm:cxn modelId="{2C8651A9-D675-4706-8D99-DA4BCE0DFB33}" type="presOf" srcId="{AFEC1B83-B3DF-477B-8098-C54A8B3F1EFF}" destId="{CF998334-FB48-420F-99FC-30B6C2A85AF3}" srcOrd="1" destOrd="0" presId="urn:microsoft.com/office/officeart/2005/8/layout/hList7"/>
    <dgm:cxn modelId="{66E0ADC3-A91D-4FDD-9800-49C63C0EE7BC}" srcId="{8D958833-62AD-45E8-AA2E-3EB037ACBAA7}" destId="{921D8FB8-AE38-4F42-9918-B5D9C49AFEE5}" srcOrd="1" destOrd="0" parTransId="{DFA0B94E-2B22-4B14-83CF-9725094C5DDC}" sibTransId="{B01BB9CC-B47E-4BD8-A2EA-D9648F043FF3}"/>
    <dgm:cxn modelId="{E3A94FCA-4765-4A3E-911A-2BCD315C0DE2}" srcId="{8D958833-62AD-45E8-AA2E-3EB037ACBAA7}" destId="{AFEC1B83-B3DF-477B-8098-C54A8B3F1EFF}" srcOrd="3" destOrd="0" parTransId="{BCA76444-8A7A-4015-A2B7-1849CCEE8266}" sibTransId="{813C7C31-2201-4415-AE58-A2094AB2F35F}"/>
    <dgm:cxn modelId="{B6D29BD3-D4C0-4FDF-9DCC-592C198ADA46}" type="presOf" srcId="{13F42F47-711B-4667-AD6B-396EA0789D1A}" destId="{9467E8A7-A0F5-461D-98D2-B4FE876EFE2E}" srcOrd="0" destOrd="0" presId="urn:microsoft.com/office/officeart/2005/8/layout/hList7"/>
    <dgm:cxn modelId="{78003BEA-2AA7-425C-99CC-2C9E02A4A7A2}" type="presOf" srcId="{08805852-EE87-4CFF-B414-4C891E44FAD0}" destId="{EEA3F3DB-9F92-4B82-8FB9-B2C260E8FE53}" srcOrd="0" destOrd="0" presId="urn:microsoft.com/office/officeart/2005/8/layout/hList7"/>
    <dgm:cxn modelId="{9593E9ED-3C88-460D-85DE-1F98CBA05AEF}" srcId="{8D958833-62AD-45E8-AA2E-3EB037ACBAA7}" destId="{13F42F47-711B-4667-AD6B-396EA0789D1A}" srcOrd="0" destOrd="0" parTransId="{368A0715-8198-4B7D-BF1C-3BB3886A4B93}" sibTransId="{01EF190A-9F0B-4DCE-AA3F-B412469C7334}"/>
    <dgm:cxn modelId="{5BD0B1B6-2AC0-483E-AA4C-A34F433D7788}" type="presParOf" srcId="{9553102B-0E1B-449D-BF8E-95CCBBC8EFD5}" destId="{7406EDBA-AFA5-437D-806E-3DD4E5702629}" srcOrd="0" destOrd="0" presId="urn:microsoft.com/office/officeart/2005/8/layout/hList7"/>
    <dgm:cxn modelId="{4ED1AF80-C8F7-4B7E-9CD0-C65123BAA798}" type="presParOf" srcId="{9553102B-0E1B-449D-BF8E-95CCBBC8EFD5}" destId="{154C0B28-C21E-4625-9DE0-D18209EEEF99}" srcOrd="1" destOrd="0" presId="urn:microsoft.com/office/officeart/2005/8/layout/hList7"/>
    <dgm:cxn modelId="{2922A05A-0237-498B-810E-4B3FE5DC7459}" type="presParOf" srcId="{154C0B28-C21E-4625-9DE0-D18209EEEF99}" destId="{BF127781-FD71-46DF-9482-16C82C96A5B6}" srcOrd="0" destOrd="0" presId="urn:microsoft.com/office/officeart/2005/8/layout/hList7"/>
    <dgm:cxn modelId="{44CEF0BE-63C5-4145-B160-3E18FFF7DC29}" type="presParOf" srcId="{BF127781-FD71-46DF-9482-16C82C96A5B6}" destId="{9467E8A7-A0F5-461D-98D2-B4FE876EFE2E}" srcOrd="0" destOrd="0" presId="urn:microsoft.com/office/officeart/2005/8/layout/hList7"/>
    <dgm:cxn modelId="{985FF1AC-DDEF-44FF-9C95-930ECAC62A5C}" type="presParOf" srcId="{BF127781-FD71-46DF-9482-16C82C96A5B6}" destId="{6C3AC99B-D82B-4712-9BF5-77E3ECE6A8C6}" srcOrd="1" destOrd="0" presId="urn:microsoft.com/office/officeart/2005/8/layout/hList7"/>
    <dgm:cxn modelId="{E590A296-BAFC-4B2A-AB02-DB7CB57EED2B}" type="presParOf" srcId="{BF127781-FD71-46DF-9482-16C82C96A5B6}" destId="{22E84D60-2B80-4E8D-908B-91080FF54465}" srcOrd="2" destOrd="0" presId="urn:microsoft.com/office/officeart/2005/8/layout/hList7"/>
    <dgm:cxn modelId="{23649830-E099-40AB-A5E1-D418A597934C}" type="presParOf" srcId="{BF127781-FD71-46DF-9482-16C82C96A5B6}" destId="{328BF70C-E273-449C-A8CD-BB311B4707C7}" srcOrd="3" destOrd="0" presId="urn:microsoft.com/office/officeart/2005/8/layout/hList7"/>
    <dgm:cxn modelId="{2F48D240-AC44-45A5-9DA1-F31EA83E623C}" type="presParOf" srcId="{154C0B28-C21E-4625-9DE0-D18209EEEF99}" destId="{F2C9E7D4-8140-45A6-9080-3EC897C78AC7}" srcOrd="1" destOrd="0" presId="urn:microsoft.com/office/officeart/2005/8/layout/hList7"/>
    <dgm:cxn modelId="{13F483A1-9EE8-4D6F-97CE-774217510750}" type="presParOf" srcId="{154C0B28-C21E-4625-9DE0-D18209EEEF99}" destId="{F66F4B96-7F99-4642-A8CE-31F45A2157A9}" srcOrd="2" destOrd="0" presId="urn:microsoft.com/office/officeart/2005/8/layout/hList7"/>
    <dgm:cxn modelId="{CA7804C1-969D-44A2-B611-8DDA6464C23C}" type="presParOf" srcId="{F66F4B96-7F99-4642-A8CE-31F45A2157A9}" destId="{A8D203DD-3B74-4ADF-B871-98A7E5524BAE}" srcOrd="0" destOrd="0" presId="urn:microsoft.com/office/officeart/2005/8/layout/hList7"/>
    <dgm:cxn modelId="{EB6FA314-FBE3-49B1-B451-B4099830461E}" type="presParOf" srcId="{F66F4B96-7F99-4642-A8CE-31F45A2157A9}" destId="{6005F237-9B77-47B1-A3AE-BA8F72C480C5}" srcOrd="1" destOrd="0" presId="urn:microsoft.com/office/officeart/2005/8/layout/hList7"/>
    <dgm:cxn modelId="{DC0601F8-62B2-42E0-AB5C-3AF02A381C0C}" type="presParOf" srcId="{F66F4B96-7F99-4642-A8CE-31F45A2157A9}" destId="{7FF6382D-A7DB-4351-9C0E-ABE2D5936B22}" srcOrd="2" destOrd="0" presId="urn:microsoft.com/office/officeart/2005/8/layout/hList7"/>
    <dgm:cxn modelId="{21DE6BA5-D555-4E2C-90DC-427A5D80FE52}" type="presParOf" srcId="{F66F4B96-7F99-4642-A8CE-31F45A2157A9}" destId="{08463401-DBD1-4974-AF43-4C6DC95C4CF1}" srcOrd="3" destOrd="0" presId="urn:microsoft.com/office/officeart/2005/8/layout/hList7"/>
    <dgm:cxn modelId="{3FF77A95-C765-4137-AC74-D4E1E3BD7855}" type="presParOf" srcId="{154C0B28-C21E-4625-9DE0-D18209EEEF99}" destId="{30AA53A7-99A8-468C-836D-BB51B8DD962E}" srcOrd="3" destOrd="0" presId="urn:microsoft.com/office/officeart/2005/8/layout/hList7"/>
    <dgm:cxn modelId="{BC0243EC-C206-40BC-B221-B4ECCD4B22A5}" type="presParOf" srcId="{154C0B28-C21E-4625-9DE0-D18209EEEF99}" destId="{B158EB1B-4FED-4E48-89E4-DF4F32DB9D47}" srcOrd="4" destOrd="0" presId="urn:microsoft.com/office/officeart/2005/8/layout/hList7"/>
    <dgm:cxn modelId="{38EE4EDE-FF04-4879-8E66-C28C35C3A018}" type="presParOf" srcId="{B158EB1B-4FED-4E48-89E4-DF4F32DB9D47}" destId="{EEA3F3DB-9F92-4B82-8FB9-B2C260E8FE53}" srcOrd="0" destOrd="0" presId="urn:microsoft.com/office/officeart/2005/8/layout/hList7"/>
    <dgm:cxn modelId="{6D4CE6C4-F8B6-46EC-A58A-68C03EC06C96}" type="presParOf" srcId="{B158EB1B-4FED-4E48-89E4-DF4F32DB9D47}" destId="{B8C79F32-2CA9-451B-8F91-7424AE48F94A}" srcOrd="1" destOrd="0" presId="urn:microsoft.com/office/officeart/2005/8/layout/hList7"/>
    <dgm:cxn modelId="{04BB2E07-E126-45C8-9218-514152052278}" type="presParOf" srcId="{B158EB1B-4FED-4E48-89E4-DF4F32DB9D47}" destId="{8FC884BC-C9B1-4B05-A120-41396F4D870F}" srcOrd="2" destOrd="0" presId="urn:microsoft.com/office/officeart/2005/8/layout/hList7"/>
    <dgm:cxn modelId="{83F325BB-1848-4A9D-AE37-3D0C28AAA279}" type="presParOf" srcId="{B158EB1B-4FED-4E48-89E4-DF4F32DB9D47}" destId="{809BD1DD-4893-4FBF-A892-55C49135AD56}" srcOrd="3" destOrd="0" presId="urn:microsoft.com/office/officeart/2005/8/layout/hList7"/>
    <dgm:cxn modelId="{A2D333CF-781A-43B0-96D6-88F1C6868D87}" type="presParOf" srcId="{154C0B28-C21E-4625-9DE0-D18209EEEF99}" destId="{EE51D98E-D08D-4475-A737-FECFF6FA850F}" srcOrd="5" destOrd="0" presId="urn:microsoft.com/office/officeart/2005/8/layout/hList7"/>
    <dgm:cxn modelId="{F8B72467-1908-41FF-97A3-4C5602EB69A2}" type="presParOf" srcId="{154C0B28-C21E-4625-9DE0-D18209EEEF99}" destId="{3500FCC1-B865-4916-98B4-2D405B0FD84C}" srcOrd="6" destOrd="0" presId="urn:microsoft.com/office/officeart/2005/8/layout/hList7"/>
    <dgm:cxn modelId="{03617FB1-7AFF-4B29-8153-0AB7FB0250C1}" type="presParOf" srcId="{3500FCC1-B865-4916-98B4-2D405B0FD84C}" destId="{5C43E019-7807-4CF0-A420-CEBA79623E03}" srcOrd="0" destOrd="0" presId="urn:microsoft.com/office/officeart/2005/8/layout/hList7"/>
    <dgm:cxn modelId="{F515D0EE-5E55-4365-A3EF-319DF75382DE}" type="presParOf" srcId="{3500FCC1-B865-4916-98B4-2D405B0FD84C}" destId="{CF998334-FB48-420F-99FC-30B6C2A85AF3}" srcOrd="1" destOrd="0" presId="urn:microsoft.com/office/officeart/2005/8/layout/hList7"/>
    <dgm:cxn modelId="{30D2BA2F-30B5-4F89-B86C-4A1C5C9838A0}" type="presParOf" srcId="{3500FCC1-B865-4916-98B4-2D405B0FD84C}" destId="{4AF960FC-B67D-4ABD-A7FE-53500992DDBA}" srcOrd="2" destOrd="0" presId="urn:microsoft.com/office/officeart/2005/8/layout/hList7"/>
    <dgm:cxn modelId="{2F7BDD6B-A0D5-4C92-A7BA-C2D15BB13CDC}" type="presParOf" srcId="{3500FCC1-B865-4916-98B4-2D405B0FD84C}" destId="{D6634B90-1317-429B-A9DD-E6CBE6651E5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AC27E6-5BAD-4367-807C-BAAA6AA5D21F}" type="doc">
      <dgm:prSet loTypeId="urn:microsoft.com/office/officeart/2005/8/layout/vList2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pt-BR"/>
        </a:p>
      </dgm:t>
    </dgm:pt>
    <dgm:pt modelId="{4A778C47-C159-4F86-8037-1E4B6C4ACA16}" type="pres">
      <dgm:prSet presAssocID="{50AC27E6-5BAD-4367-807C-BAAA6AA5D21F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604DC6DF-2E27-4C72-BBFC-B3ADBC8C1987}" type="presOf" srcId="{50AC27E6-5BAD-4367-807C-BAAA6AA5D21F}" destId="{4A778C47-C159-4F86-8037-1E4B6C4ACA1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8F20690-255F-4B99-8433-D7B1CFA53548}" type="doc">
      <dgm:prSet loTypeId="urn:microsoft.com/office/officeart/2005/8/layout/radial2" loCatId="relationship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4565B19E-5A02-4D7E-A0F2-7B6E81155DDD}">
      <dgm:prSet custT="1"/>
      <dgm:spPr/>
      <dgm:t>
        <a:bodyPr/>
        <a:lstStyle/>
        <a:p>
          <a:r>
            <a:rPr lang="pt-BR" sz="700" b="1" dirty="0">
              <a:solidFill>
                <a:schemeClr val="tx2"/>
              </a:solidFill>
            </a:rPr>
            <a:t>Autenticação</a:t>
          </a:r>
        </a:p>
      </dgm:t>
    </dgm:pt>
    <dgm:pt modelId="{67930FA7-2AFD-4F22-9651-3BDB65A99E52}" type="parTrans" cxnId="{E142ECD5-B2DC-4DE4-B071-61847CA0AAC6}">
      <dgm:prSet/>
      <dgm:spPr/>
      <dgm:t>
        <a:bodyPr/>
        <a:lstStyle/>
        <a:p>
          <a:endParaRPr lang="pt-BR" sz="2000"/>
        </a:p>
      </dgm:t>
    </dgm:pt>
    <dgm:pt modelId="{AFAB3116-308D-4A7B-B306-29B85242380C}" type="sibTrans" cxnId="{E142ECD5-B2DC-4DE4-B071-61847CA0AAC6}">
      <dgm:prSet/>
      <dgm:spPr/>
      <dgm:t>
        <a:bodyPr/>
        <a:lstStyle/>
        <a:p>
          <a:endParaRPr lang="pt-BR" sz="2000"/>
        </a:p>
      </dgm:t>
    </dgm:pt>
    <dgm:pt modelId="{CD309501-1B74-447A-A50A-CFBDE5F768F6}">
      <dgm:prSet custT="1"/>
      <dgm:spPr/>
      <dgm:t>
        <a:bodyPr/>
        <a:lstStyle/>
        <a:p>
          <a:r>
            <a:rPr lang="pt-BR" sz="700" b="1" dirty="0">
              <a:solidFill>
                <a:schemeClr val="tx2"/>
              </a:solidFill>
            </a:rPr>
            <a:t>Controle de Acesso</a:t>
          </a:r>
        </a:p>
      </dgm:t>
    </dgm:pt>
    <dgm:pt modelId="{63A4ADFA-BF5A-40B1-9681-E2DE14197125}" type="parTrans" cxnId="{468ED3BD-A04B-48C0-AA94-5AADF0DEEBB3}">
      <dgm:prSet/>
      <dgm:spPr/>
      <dgm:t>
        <a:bodyPr/>
        <a:lstStyle/>
        <a:p>
          <a:endParaRPr lang="pt-BR" sz="2000"/>
        </a:p>
      </dgm:t>
    </dgm:pt>
    <dgm:pt modelId="{EBA39B62-C5A6-49BF-988B-B8C78FD743D2}" type="sibTrans" cxnId="{468ED3BD-A04B-48C0-AA94-5AADF0DEEBB3}">
      <dgm:prSet/>
      <dgm:spPr/>
      <dgm:t>
        <a:bodyPr/>
        <a:lstStyle/>
        <a:p>
          <a:endParaRPr lang="pt-BR" sz="2000"/>
        </a:p>
      </dgm:t>
    </dgm:pt>
    <dgm:pt modelId="{8ACD3E58-557E-4371-A8BA-F0E830ACEE73}">
      <dgm:prSet custT="1"/>
      <dgm:spPr/>
      <dgm:t>
        <a:bodyPr/>
        <a:lstStyle/>
        <a:p>
          <a:r>
            <a:rPr lang="pt-BR" sz="700" b="1" dirty="0">
              <a:solidFill>
                <a:schemeClr val="tx2"/>
              </a:solidFill>
            </a:rPr>
            <a:t>Gestão das Identidades</a:t>
          </a:r>
        </a:p>
      </dgm:t>
    </dgm:pt>
    <dgm:pt modelId="{B3AA66B8-BE1E-476F-85D7-35B593B6B661}" type="parTrans" cxnId="{17475973-41CA-45EF-813C-4F49DE09806A}">
      <dgm:prSet/>
      <dgm:spPr/>
      <dgm:t>
        <a:bodyPr/>
        <a:lstStyle/>
        <a:p>
          <a:endParaRPr lang="pt-BR" sz="2000"/>
        </a:p>
      </dgm:t>
    </dgm:pt>
    <dgm:pt modelId="{95733598-D6B0-4CAB-93CA-C589F5D0C2CE}" type="sibTrans" cxnId="{17475973-41CA-45EF-813C-4F49DE09806A}">
      <dgm:prSet/>
      <dgm:spPr/>
      <dgm:t>
        <a:bodyPr/>
        <a:lstStyle/>
        <a:p>
          <a:endParaRPr lang="pt-BR" sz="2000"/>
        </a:p>
      </dgm:t>
    </dgm:pt>
    <dgm:pt modelId="{16CB02B6-1895-4C6E-B0E8-D20CC5E94347}">
      <dgm:prSet custT="1"/>
      <dgm:spPr/>
      <dgm:t>
        <a:bodyPr/>
        <a:lstStyle/>
        <a:p>
          <a:r>
            <a:rPr lang="pt-BR" sz="700" b="1" dirty="0">
              <a:solidFill>
                <a:schemeClr val="tx2"/>
              </a:solidFill>
            </a:rPr>
            <a:t>Autorização e Consentimento</a:t>
          </a:r>
        </a:p>
      </dgm:t>
    </dgm:pt>
    <dgm:pt modelId="{DEDB6813-1D30-4555-9D06-EAC71890F38F}" type="parTrans" cxnId="{E6934542-D6D4-4B4B-8C98-4E74A92E2327}">
      <dgm:prSet/>
      <dgm:spPr/>
      <dgm:t>
        <a:bodyPr/>
        <a:lstStyle/>
        <a:p>
          <a:endParaRPr lang="pt-BR" sz="2000"/>
        </a:p>
      </dgm:t>
    </dgm:pt>
    <dgm:pt modelId="{F6300F20-6BBE-490F-B46C-CC64191E58CE}" type="sibTrans" cxnId="{E6934542-D6D4-4B4B-8C98-4E74A92E2327}">
      <dgm:prSet/>
      <dgm:spPr/>
      <dgm:t>
        <a:bodyPr/>
        <a:lstStyle/>
        <a:p>
          <a:endParaRPr lang="pt-BR" sz="2000"/>
        </a:p>
      </dgm:t>
    </dgm:pt>
    <dgm:pt modelId="{A0BA3774-CD31-44A8-80B1-CA5366A936C0}" type="pres">
      <dgm:prSet presAssocID="{78F20690-255F-4B99-8433-D7B1CFA53548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11D1DBC0-2565-4876-8EDE-E96C70F6D28C}" type="pres">
      <dgm:prSet presAssocID="{78F20690-255F-4B99-8433-D7B1CFA53548}" presName="cycle" presStyleCnt="0"/>
      <dgm:spPr/>
    </dgm:pt>
    <dgm:pt modelId="{37294DC6-28AB-4686-9CBC-65965EF73BD1}" type="pres">
      <dgm:prSet presAssocID="{78F20690-255F-4B99-8433-D7B1CFA53548}" presName="centerShape" presStyleCnt="0"/>
      <dgm:spPr/>
    </dgm:pt>
    <dgm:pt modelId="{47235AA9-3EEF-4540-A358-17666B4A27A1}" type="pres">
      <dgm:prSet presAssocID="{78F20690-255F-4B99-8433-D7B1CFA53548}" presName="connSite" presStyleLbl="node1" presStyleIdx="0" presStyleCnt="5"/>
      <dgm:spPr/>
    </dgm:pt>
    <dgm:pt modelId="{DEF493B6-0593-455C-85B7-37368D7C83C0}" type="pres">
      <dgm:prSet presAssocID="{78F20690-255F-4B99-8433-D7B1CFA53548}" presName="visible" presStyleLbl="node1" presStyleIdx="0" presStyleCnt="5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547EFCBA-58DC-4BB1-838B-91A4A2B20712}" type="pres">
      <dgm:prSet presAssocID="{67930FA7-2AFD-4F22-9651-3BDB65A99E52}" presName="Name25" presStyleLbl="parChTrans1D1" presStyleIdx="0" presStyleCnt="4"/>
      <dgm:spPr/>
    </dgm:pt>
    <dgm:pt modelId="{FBA15152-BFC9-4556-9BF3-173F3BB10442}" type="pres">
      <dgm:prSet presAssocID="{4565B19E-5A02-4D7E-A0F2-7B6E81155DDD}" presName="node" presStyleCnt="0"/>
      <dgm:spPr/>
    </dgm:pt>
    <dgm:pt modelId="{AFBCEB48-9166-4082-8839-3712568E7BB5}" type="pres">
      <dgm:prSet presAssocID="{4565B19E-5A02-4D7E-A0F2-7B6E81155DDD}" presName="parentNode" presStyleLbl="node1" presStyleIdx="1" presStyleCnt="5" custScaleX="132706" custScaleY="121064" custLinFactX="-100000" custLinFactNeighborX="-187600" custLinFactNeighborY="64758">
        <dgm:presLayoutVars>
          <dgm:chMax val="1"/>
          <dgm:bulletEnabled val="1"/>
        </dgm:presLayoutVars>
      </dgm:prSet>
      <dgm:spPr/>
    </dgm:pt>
    <dgm:pt modelId="{72E983D5-475F-4A87-A74F-AA058064C298}" type="pres">
      <dgm:prSet presAssocID="{4565B19E-5A02-4D7E-A0F2-7B6E81155DDD}" presName="childNode" presStyleLbl="revTx" presStyleIdx="0" presStyleCnt="0">
        <dgm:presLayoutVars>
          <dgm:bulletEnabled val="1"/>
        </dgm:presLayoutVars>
      </dgm:prSet>
      <dgm:spPr/>
    </dgm:pt>
    <dgm:pt modelId="{25A6F081-6672-42B5-A0A0-571EEEC56C42}" type="pres">
      <dgm:prSet presAssocID="{63A4ADFA-BF5A-40B1-9681-E2DE14197125}" presName="Name25" presStyleLbl="parChTrans1D1" presStyleIdx="1" presStyleCnt="4"/>
      <dgm:spPr/>
    </dgm:pt>
    <dgm:pt modelId="{C1C0E947-D210-4736-8EFA-73479063096B}" type="pres">
      <dgm:prSet presAssocID="{CD309501-1B74-447A-A50A-CFBDE5F768F6}" presName="node" presStyleCnt="0"/>
      <dgm:spPr/>
    </dgm:pt>
    <dgm:pt modelId="{52E83B39-4213-48E0-B255-FF5463A1B157}" type="pres">
      <dgm:prSet presAssocID="{CD309501-1B74-447A-A50A-CFBDE5F768F6}" presName="parentNode" presStyleLbl="node1" presStyleIdx="2" presStyleCnt="5" custScaleX="132706" custScaleY="121064" custLinFactNeighborX="50912" custLinFactNeighborY="-53884">
        <dgm:presLayoutVars>
          <dgm:chMax val="1"/>
          <dgm:bulletEnabled val="1"/>
        </dgm:presLayoutVars>
      </dgm:prSet>
      <dgm:spPr/>
    </dgm:pt>
    <dgm:pt modelId="{A8D115B8-E63D-45CE-A6D7-88BE905EA83E}" type="pres">
      <dgm:prSet presAssocID="{CD309501-1B74-447A-A50A-CFBDE5F768F6}" presName="childNode" presStyleLbl="revTx" presStyleIdx="0" presStyleCnt="0">
        <dgm:presLayoutVars>
          <dgm:bulletEnabled val="1"/>
        </dgm:presLayoutVars>
      </dgm:prSet>
      <dgm:spPr/>
    </dgm:pt>
    <dgm:pt modelId="{DA8C4892-5926-41FD-9F02-0FC48AD8243F}" type="pres">
      <dgm:prSet presAssocID="{B3AA66B8-BE1E-476F-85D7-35B593B6B661}" presName="Name25" presStyleLbl="parChTrans1D1" presStyleIdx="2" presStyleCnt="4"/>
      <dgm:spPr/>
    </dgm:pt>
    <dgm:pt modelId="{3FB1F419-DEFB-4AD8-91FB-8D23F99FEE43}" type="pres">
      <dgm:prSet presAssocID="{8ACD3E58-557E-4371-A8BA-F0E830ACEE73}" presName="node" presStyleCnt="0"/>
      <dgm:spPr/>
    </dgm:pt>
    <dgm:pt modelId="{287708C5-6B9D-4C82-99B4-BD139E6E86C5}" type="pres">
      <dgm:prSet presAssocID="{8ACD3E58-557E-4371-A8BA-F0E830ACEE73}" presName="parentNode" presStyleLbl="node1" presStyleIdx="3" presStyleCnt="5" custScaleX="132706" custScaleY="121064" custLinFactNeighborX="50276" custLinFactNeighborY="80439">
        <dgm:presLayoutVars>
          <dgm:chMax val="1"/>
          <dgm:bulletEnabled val="1"/>
        </dgm:presLayoutVars>
      </dgm:prSet>
      <dgm:spPr/>
    </dgm:pt>
    <dgm:pt modelId="{F950E11D-3DF3-41F9-A32F-CD2A80F3C8E9}" type="pres">
      <dgm:prSet presAssocID="{8ACD3E58-557E-4371-A8BA-F0E830ACEE73}" presName="childNode" presStyleLbl="revTx" presStyleIdx="0" presStyleCnt="0">
        <dgm:presLayoutVars>
          <dgm:bulletEnabled val="1"/>
        </dgm:presLayoutVars>
      </dgm:prSet>
      <dgm:spPr/>
    </dgm:pt>
    <dgm:pt modelId="{0CEBDB40-9167-4FD1-91E3-F031B8626012}" type="pres">
      <dgm:prSet presAssocID="{DEDB6813-1D30-4555-9D06-EAC71890F38F}" presName="Name25" presStyleLbl="parChTrans1D1" presStyleIdx="3" presStyleCnt="4"/>
      <dgm:spPr/>
    </dgm:pt>
    <dgm:pt modelId="{46340DD5-98D7-432A-B8EF-0C6634CB232F}" type="pres">
      <dgm:prSet presAssocID="{16CB02B6-1895-4C6E-B0E8-D20CC5E94347}" presName="node" presStyleCnt="0"/>
      <dgm:spPr/>
    </dgm:pt>
    <dgm:pt modelId="{065165DF-7ED1-42EF-BC66-923E834E84AA}" type="pres">
      <dgm:prSet presAssocID="{16CB02B6-1895-4C6E-B0E8-D20CC5E94347}" presName="parentNode" presStyleLbl="node1" presStyleIdx="4" presStyleCnt="5" custScaleX="132706" custScaleY="121064" custLinFactX="-100000" custLinFactNeighborX="-188647" custLinFactNeighborY="-29555">
        <dgm:presLayoutVars>
          <dgm:chMax val="1"/>
          <dgm:bulletEnabled val="1"/>
        </dgm:presLayoutVars>
      </dgm:prSet>
      <dgm:spPr/>
    </dgm:pt>
    <dgm:pt modelId="{4B9E5D40-CF21-461D-8D26-5A5C1309C080}" type="pres">
      <dgm:prSet presAssocID="{16CB02B6-1895-4C6E-B0E8-D20CC5E94347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82206C06-D0E8-43DD-A492-FD45BF92412B}" type="presOf" srcId="{16CB02B6-1895-4C6E-B0E8-D20CC5E94347}" destId="{065165DF-7ED1-42EF-BC66-923E834E84AA}" srcOrd="0" destOrd="0" presId="urn:microsoft.com/office/officeart/2005/8/layout/radial2"/>
    <dgm:cxn modelId="{6CDF2A23-7F47-4AD3-94C5-8814DEBBF2BE}" type="presOf" srcId="{63A4ADFA-BF5A-40B1-9681-E2DE14197125}" destId="{25A6F081-6672-42B5-A0A0-571EEEC56C42}" srcOrd="0" destOrd="0" presId="urn:microsoft.com/office/officeart/2005/8/layout/radial2"/>
    <dgm:cxn modelId="{E6934542-D6D4-4B4B-8C98-4E74A92E2327}" srcId="{78F20690-255F-4B99-8433-D7B1CFA53548}" destId="{16CB02B6-1895-4C6E-B0E8-D20CC5E94347}" srcOrd="3" destOrd="0" parTransId="{DEDB6813-1D30-4555-9D06-EAC71890F38F}" sibTransId="{F6300F20-6BBE-490F-B46C-CC64191E58CE}"/>
    <dgm:cxn modelId="{E7601672-1A5F-49C6-8989-9FA5C35D351F}" type="presOf" srcId="{78F20690-255F-4B99-8433-D7B1CFA53548}" destId="{A0BA3774-CD31-44A8-80B1-CA5366A936C0}" srcOrd="0" destOrd="0" presId="urn:microsoft.com/office/officeart/2005/8/layout/radial2"/>
    <dgm:cxn modelId="{17475973-41CA-45EF-813C-4F49DE09806A}" srcId="{78F20690-255F-4B99-8433-D7B1CFA53548}" destId="{8ACD3E58-557E-4371-A8BA-F0E830ACEE73}" srcOrd="2" destOrd="0" parTransId="{B3AA66B8-BE1E-476F-85D7-35B593B6B661}" sibTransId="{95733598-D6B0-4CAB-93CA-C589F5D0C2CE}"/>
    <dgm:cxn modelId="{01923D56-332A-43DC-90F8-DAC31568E318}" type="presOf" srcId="{B3AA66B8-BE1E-476F-85D7-35B593B6B661}" destId="{DA8C4892-5926-41FD-9F02-0FC48AD8243F}" srcOrd="0" destOrd="0" presId="urn:microsoft.com/office/officeart/2005/8/layout/radial2"/>
    <dgm:cxn modelId="{8516E286-4A15-4C90-8F28-A3274C30748C}" type="presOf" srcId="{4565B19E-5A02-4D7E-A0F2-7B6E81155DDD}" destId="{AFBCEB48-9166-4082-8839-3712568E7BB5}" srcOrd="0" destOrd="0" presId="urn:microsoft.com/office/officeart/2005/8/layout/radial2"/>
    <dgm:cxn modelId="{0DB05C87-93AB-456F-842A-0EBB3A04F063}" type="presOf" srcId="{DEDB6813-1D30-4555-9D06-EAC71890F38F}" destId="{0CEBDB40-9167-4FD1-91E3-F031B8626012}" srcOrd="0" destOrd="0" presId="urn:microsoft.com/office/officeart/2005/8/layout/radial2"/>
    <dgm:cxn modelId="{77BAE08D-AF62-4F16-BB01-876D90E0AB5A}" type="presOf" srcId="{67930FA7-2AFD-4F22-9651-3BDB65A99E52}" destId="{547EFCBA-58DC-4BB1-838B-91A4A2B20712}" srcOrd="0" destOrd="0" presId="urn:microsoft.com/office/officeart/2005/8/layout/radial2"/>
    <dgm:cxn modelId="{CAC81F93-1DA0-4477-8973-C6ED65C7D9BC}" type="presOf" srcId="{8ACD3E58-557E-4371-A8BA-F0E830ACEE73}" destId="{287708C5-6B9D-4C82-99B4-BD139E6E86C5}" srcOrd="0" destOrd="0" presId="urn:microsoft.com/office/officeart/2005/8/layout/radial2"/>
    <dgm:cxn modelId="{BE012DA6-557B-4B37-8F23-1FBE611907FB}" type="presOf" srcId="{CD309501-1B74-447A-A50A-CFBDE5F768F6}" destId="{52E83B39-4213-48E0-B255-FF5463A1B157}" srcOrd="0" destOrd="0" presId="urn:microsoft.com/office/officeart/2005/8/layout/radial2"/>
    <dgm:cxn modelId="{468ED3BD-A04B-48C0-AA94-5AADF0DEEBB3}" srcId="{78F20690-255F-4B99-8433-D7B1CFA53548}" destId="{CD309501-1B74-447A-A50A-CFBDE5F768F6}" srcOrd="1" destOrd="0" parTransId="{63A4ADFA-BF5A-40B1-9681-E2DE14197125}" sibTransId="{EBA39B62-C5A6-49BF-988B-B8C78FD743D2}"/>
    <dgm:cxn modelId="{E142ECD5-B2DC-4DE4-B071-61847CA0AAC6}" srcId="{78F20690-255F-4B99-8433-D7B1CFA53548}" destId="{4565B19E-5A02-4D7E-A0F2-7B6E81155DDD}" srcOrd="0" destOrd="0" parTransId="{67930FA7-2AFD-4F22-9651-3BDB65A99E52}" sibTransId="{AFAB3116-308D-4A7B-B306-29B85242380C}"/>
    <dgm:cxn modelId="{C5831CAD-4CB0-4C27-9D9C-6C5E016B57FA}" type="presParOf" srcId="{A0BA3774-CD31-44A8-80B1-CA5366A936C0}" destId="{11D1DBC0-2565-4876-8EDE-E96C70F6D28C}" srcOrd="0" destOrd="0" presId="urn:microsoft.com/office/officeart/2005/8/layout/radial2"/>
    <dgm:cxn modelId="{7F238AF0-4C90-4CE8-8269-22436B9F688F}" type="presParOf" srcId="{11D1DBC0-2565-4876-8EDE-E96C70F6D28C}" destId="{37294DC6-28AB-4686-9CBC-65965EF73BD1}" srcOrd="0" destOrd="0" presId="urn:microsoft.com/office/officeart/2005/8/layout/radial2"/>
    <dgm:cxn modelId="{CA44EC69-FEC2-4B46-A33C-84A6DDEBF693}" type="presParOf" srcId="{37294DC6-28AB-4686-9CBC-65965EF73BD1}" destId="{47235AA9-3EEF-4540-A358-17666B4A27A1}" srcOrd="0" destOrd="0" presId="urn:microsoft.com/office/officeart/2005/8/layout/radial2"/>
    <dgm:cxn modelId="{1A2916B6-380C-40CA-B5A3-EC12A647D77E}" type="presParOf" srcId="{37294DC6-28AB-4686-9CBC-65965EF73BD1}" destId="{DEF493B6-0593-455C-85B7-37368D7C83C0}" srcOrd="1" destOrd="0" presId="urn:microsoft.com/office/officeart/2005/8/layout/radial2"/>
    <dgm:cxn modelId="{B1851BE6-3010-4A1F-B8EB-6A9703025CA6}" type="presParOf" srcId="{11D1DBC0-2565-4876-8EDE-E96C70F6D28C}" destId="{547EFCBA-58DC-4BB1-838B-91A4A2B20712}" srcOrd="1" destOrd="0" presId="urn:microsoft.com/office/officeart/2005/8/layout/radial2"/>
    <dgm:cxn modelId="{8E1F6E2F-F2D6-4EB0-935A-46711724839C}" type="presParOf" srcId="{11D1DBC0-2565-4876-8EDE-E96C70F6D28C}" destId="{FBA15152-BFC9-4556-9BF3-173F3BB10442}" srcOrd="2" destOrd="0" presId="urn:microsoft.com/office/officeart/2005/8/layout/radial2"/>
    <dgm:cxn modelId="{AF15CFC2-94F5-4696-B960-88F90E5EEEF6}" type="presParOf" srcId="{FBA15152-BFC9-4556-9BF3-173F3BB10442}" destId="{AFBCEB48-9166-4082-8839-3712568E7BB5}" srcOrd="0" destOrd="0" presId="urn:microsoft.com/office/officeart/2005/8/layout/radial2"/>
    <dgm:cxn modelId="{B260AE42-2319-4C71-BD7A-3E2CF8A8FCF2}" type="presParOf" srcId="{FBA15152-BFC9-4556-9BF3-173F3BB10442}" destId="{72E983D5-475F-4A87-A74F-AA058064C298}" srcOrd="1" destOrd="0" presId="urn:microsoft.com/office/officeart/2005/8/layout/radial2"/>
    <dgm:cxn modelId="{1969B6BA-E7D1-4BE6-B61D-AD56D36C931E}" type="presParOf" srcId="{11D1DBC0-2565-4876-8EDE-E96C70F6D28C}" destId="{25A6F081-6672-42B5-A0A0-571EEEC56C42}" srcOrd="3" destOrd="0" presId="urn:microsoft.com/office/officeart/2005/8/layout/radial2"/>
    <dgm:cxn modelId="{18E9CF1F-06AF-4A69-A2E6-7251D54F9F5A}" type="presParOf" srcId="{11D1DBC0-2565-4876-8EDE-E96C70F6D28C}" destId="{C1C0E947-D210-4736-8EFA-73479063096B}" srcOrd="4" destOrd="0" presId="urn:microsoft.com/office/officeart/2005/8/layout/radial2"/>
    <dgm:cxn modelId="{6A60A029-BBE0-4979-92A1-AE4C25DF7139}" type="presParOf" srcId="{C1C0E947-D210-4736-8EFA-73479063096B}" destId="{52E83B39-4213-48E0-B255-FF5463A1B157}" srcOrd="0" destOrd="0" presId="urn:microsoft.com/office/officeart/2005/8/layout/radial2"/>
    <dgm:cxn modelId="{4BF09C69-B3B7-4BBC-A620-3BDE6D4E89E9}" type="presParOf" srcId="{C1C0E947-D210-4736-8EFA-73479063096B}" destId="{A8D115B8-E63D-45CE-A6D7-88BE905EA83E}" srcOrd="1" destOrd="0" presId="urn:microsoft.com/office/officeart/2005/8/layout/radial2"/>
    <dgm:cxn modelId="{DC43C933-586C-4786-A0D4-7535CDF5E0F1}" type="presParOf" srcId="{11D1DBC0-2565-4876-8EDE-E96C70F6D28C}" destId="{DA8C4892-5926-41FD-9F02-0FC48AD8243F}" srcOrd="5" destOrd="0" presId="urn:microsoft.com/office/officeart/2005/8/layout/radial2"/>
    <dgm:cxn modelId="{3BA6D3F7-D123-4CA2-9464-18E0760AC683}" type="presParOf" srcId="{11D1DBC0-2565-4876-8EDE-E96C70F6D28C}" destId="{3FB1F419-DEFB-4AD8-91FB-8D23F99FEE43}" srcOrd="6" destOrd="0" presId="urn:microsoft.com/office/officeart/2005/8/layout/radial2"/>
    <dgm:cxn modelId="{CDD497F9-01BD-420E-9BD5-687B75813BD1}" type="presParOf" srcId="{3FB1F419-DEFB-4AD8-91FB-8D23F99FEE43}" destId="{287708C5-6B9D-4C82-99B4-BD139E6E86C5}" srcOrd="0" destOrd="0" presId="urn:microsoft.com/office/officeart/2005/8/layout/radial2"/>
    <dgm:cxn modelId="{D03F80BF-1BF4-4340-B728-A49EBF934A0D}" type="presParOf" srcId="{3FB1F419-DEFB-4AD8-91FB-8D23F99FEE43}" destId="{F950E11D-3DF3-41F9-A32F-CD2A80F3C8E9}" srcOrd="1" destOrd="0" presId="urn:microsoft.com/office/officeart/2005/8/layout/radial2"/>
    <dgm:cxn modelId="{56CF828E-FF7A-4AAC-AAB1-2AEA8E70DEA2}" type="presParOf" srcId="{11D1DBC0-2565-4876-8EDE-E96C70F6D28C}" destId="{0CEBDB40-9167-4FD1-91E3-F031B8626012}" srcOrd="7" destOrd="0" presId="urn:microsoft.com/office/officeart/2005/8/layout/radial2"/>
    <dgm:cxn modelId="{35CEF4B4-254A-4E4C-9922-156FCEC173C6}" type="presParOf" srcId="{11D1DBC0-2565-4876-8EDE-E96C70F6D28C}" destId="{46340DD5-98D7-432A-B8EF-0C6634CB232F}" srcOrd="8" destOrd="0" presId="urn:microsoft.com/office/officeart/2005/8/layout/radial2"/>
    <dgm:cxn modelId="{59DDFA4B-CD47-41CB-A7F5-E864FA20D806}" type="presParOf" srcId="{46340DD5-98D7-432A-B8EF-0C6634CB232F}" destId="{065165DF-7ED1-42EF-BC66-923E834E84AA}" srcOrd="0" destOrd="0" presId="urn:microsoft.com/office/officeart/2005/8/layout/radial2"/>
    <dgm:cxn modelId="{8B728677-91EF-4C51-B2CE-F993AE1085EA}" type="presParOf" srcId="{46340DD5-98D7-432A-B8EF-0C6634CB232F}" destId="{4B9E5D40-CF21-461D-8D26-5A5C1309C080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38C3C08-03CD-435C-8055-F39CFC675C24}" type="doc">
      <dgm:prSet loTypeId="urn:microsoft.com/office/officeart/2005/8/layout/hList7#2" loCatId="picture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pt-BR"/>
        </a:p>
      </dgm:t>
    </dgm:pt>
    <dgm:pt modelId="{07331E2A-C684-492F-B599-C948EA582314}">
      <dgm:prSet/>
      <dgm:spPr>
        <a:solidFill>
          <a:schemeClr val="tx1">
            <a:alpha val="43013"/>
          </a:schemeClr>
        </a:solidFill>
      </dgm:spPr>
      <dgm:t>
        <a:bodyPr/>
        <a:lstStyle/>
        <a:p>
          <a:r>
            <a:rPr lang="pt-BR" b="0" i="0" dirty="0">
              <a:solidFill>
                <a:schemeClr val="bg1">
                  <a:lumMod val="95000"/>
                </a:schemeClr>
              </a:solidFill>
              <a:latin typeface="Apple Braille Outline 6 Dot" pitchFamily="2" charset="0"/>
            </a:rPr>
            <a:t>ISO 27.001</a:t>
          </a:r>
        </a:p>
      </dgm:t>
    </dgm:pt>
    <dgm:pt modelId="{D2425FE3-6F6E-4F84-BEC9-1E984EA68060}" type="parTrans" cxnId="{A6CC08BE-641C-48EF-B21F-4F75327AD3EF}">
      <dgm:prSet/>
      <dgm:spPr/>
      <dgm:t>
        <a:bodyPr/>
        <a:lstStyle/>
        <a:p>
          <a:endParaRPr lang="pt-BR" b="0" i="0">
            <a:latin typeface="Apple Braille Outline 6 Dot" pitchFamily="2" charset="0"/>
          </a:endParaRPr>
        </a:p>
      </dgm:t>
    </dgm:pt>
    <dgm:pt modelId="{00365289-246F-4949-A28F-D2B78E97D69A}" type="sibTrans" cxnId="{A6CC08BE-641C-48EF-B21F-4F75327AD3EF}">
      <dgm:prSet/>
      <dgm:spPr/>
      <dgm:t>
        <a:bodyPr/>
        <a:lstStyle/>
        <a:p>
          <a:endParaRPr lang="pt-BR" b="0" i="0">
            <a:latin typeface="Apple Braille Outline 6 Dot" pitchFamily="2" charset="0"/>
          </a:endParaRPr>
        </a:p>
      </dgm:t>
    </dgm:pt>
    <dgm:pt modelId="{6CB2024E-AF37-446D-B976-65AFDA51C1A6}">
      <dgm:prSet/>
      <dgm:spPr>
        <a:solidFill>
          <a:schemeClr val="tx1">
            <a:alpha val="43013"/>
          </a:schemeClr>
        </a:solidFill>
      </dgm:spPr>
      <dgm:t>
        <a:bodyPr/>
        <a:lstStyle/>
        <a:p>
          <a:r>
            <a:rPr lang="pt-BR" b="0" i="0" dirty="0">
              <a:solidFill>
                <a:schemeClr val="bg1">
                  <a:lumMod val="95000"/>
                </a:schemeClr>
              </a:solidFill>
              <a:latin typeface="Apple Braille Outline 6 Dot" pitchFamily="2" charset="0"/>
            </a:rPr>
            <a:t> Padrão e a referência Internacional para a gestão da Segurança da informação</a:t>
          </a:r>
        </a:p>
      </dgm:t>
    </dgm:pt>
    <dgm:pt modelId="{5A272327-05CE-4044-A6E6-977BABEBCA1E}" type="parTrans" cxnId="{BE9EA0A1-053E-45ED-B87F-30777894C19A}">
      <dgm:prSet/>
      <dgm:spPr/>
      <dgm:t>
        <a:bodyPr/>
        <a:lstStyle/>
        <a:p>
          <a:endParaRPr lang="pt-BR" b="0" i="0">
            <a:latin typeface="Apple Braille Outline 6 Dot" pitchFamily="2" charset="0"/>
          </a:endParaRPr>
        </a:p>
      </dgm:t>
    </dgm:pt>
    <dgm:pt modelId="{143FFD8F-3804-49D3-A368-40FEFB4CF92D}" type="sibTrans" cxnId="{BE9EA0A1-053E-45ED-B87F-30777894C19A}">
      <dgm:prSet/>
      <dgm:spPr/>
      <dgm:t>
        <a:bodyPr/>
        <a:lstStyle/>
        <a:p>
          <a:endParaRPr lang="pt-BR" b="0" i="0">
            <a:latin typeface="Apple Braille Outline 6 Dot" pitchFamily="2" charset="0"/>
          </a:endParaRPr>
        </a:p>
      </dgm:t>
    </dgm:pt>
    <dgm:pt modelId="{36501230-932F-484F-91FB-56A552AEC5DA}">
      <dgm:prSet/>
      <dgm:spPr>
        <a:solidFill>
          <a:schemeClr val="tx1">
            <a:alpha val="43013"/>
          </a:schemeClr>
        </a:solidFill>
      </dgm:spPr>
      <dgm:t>
        <a:bodyPr/>
        <a:lstStyle/>
        <a:p>
          <a:r>
            <a:rPr lang="pt-BR" b="0" i="0" dirty="0">
              <a:solidFill>
                <a:schemeClr val="bg1">
                  <a:lumMod val="95000"/>
                </a:schemeClr>
              </a:solidFill>
              <a:latin typeface="Apple Braille Outline 6 Dot" pitchFamily="2" charset="0"/>
            </a:rPr>
            <a:t>CIS </a:t>
          </a:r>
          <a:r>
            <a:rPr lang="pt-BR" b="0" i="0" dirty="0" err="1">
              <a:solidFill>
                <a:schemeClr val="bg1">
                  <a:lumMod val="95000"/>
                </a:schemeClr>
              </a:solidFill>
              <a:latin typeface="Apple Braille Outline 6 Dot" pitchFamily="2" charset="0"/>
            </a:rPr>
            <a:t>Controls</a:t>
          </a:r>
          <a:endParaRPr lang="pt-BR" b="0" i="0" dirty="0">
            <a:solidFill>
              <a:schemeClr val="bg1">
                <a:lumMod val="95000"/>
              </a:schemeClr>
            </a:solidFill>
            <a:latin typeface="Apple Braille Outline 6 Dot" pitchFamily="2" charset="0"/>
          </a:endParaRPr>
        </a:p>
      </dgm:t>
    </dgm:pt>
    <dgm:pt modelId="{7C0598AD-5300-4401-958F-CED22A5EDEBC}" type="parTrans" cxnId="{D00E8E61-BF52-4ABD-9AFC-9C4E0DD8BB21}">
      <dgm:prSet/>
      <dgm:spPr/>
      <dgm:t>
        <a:bodyPr/>
        <a:lstStyle/>
        <a:p>
          <a:endParaRPr lang="pt-BR" b="0" i="0">
            <a:latin typeface="Apple Braille Outline 6 Dot" pitchFamily="2" charset="0"/>
          </a:endParaRPr>
        </a:p>
      </dgm:t>
    </dgm:pt>
    <dgm:pt modelId="{C543B62C-48E5-4ACB-8C17-550FD015817E}" type="sibTrans" cxnId="{D00E8E61-BF52-4ABD-9AFC-9C4E0DD8BB21}">
      <dgm:prSet/>
      <dgm:spPr/>
      <dgm:t>
        <a:bodyPr/>
        <a:lstStyle/>
        <a:p>
          <a:endParaRPr lang="pt-BR" b="0" i="0">
            <a:latin typeface="Apple Braille Outline 6 Dot" pitchFamily="2" charset="0"/>
          </a:endParaRPr>
        </a:p>
      </dgm:t>
    </dgm:pt>
    <dgm:pt modelId="{68B43D79-A6FF-4129-BE70-E0865035107F}">
      <dgm:prSet/>
      <dgm:spPr>
        <a:solidFill>
          <a:schemeClr val="tx1">
            <a:alpha val="43013"/>
          </a:schemeClr>
        </a:solidFill>
      </dgm:spPr>
      <dgm:t>
        <a:bodyPr/>
        <a:lstStyle/>
        <a:p>
          <a:r>
            <a:rPr lang="pt-BR" b="0" i="0" dirty="0">
              <a:solidFill>
                <a:schemeClr val="bg1">
                  <a:lumMod val="95000"/>
                </a:schemeClr>
              </a:solidFill>
              <a:latin typeface="Apple Braille Outline 6 Dot" pitchFamily="2" charset="0"/>
            </a:rPr>
            <a:t> 18 medidas abrangentes que ajudam a fortalecer sua postura de segurança cibernética</a:t>
          </a:r>
        </a:p>
      </dgm:t>
    </dgm:pt>
    <dgm:pt modelId="{7AEDB009-CAF8-4548-9EE1-5B1338C32F1F}" type="parTrans" cxnId="{47B7681A-72CD-4D56-A4B2-8AE900DA7243}">
      <dgm:prSet/>
      <dgm:spPr/>
      <dgm:t>
        <a:bodyPr/>
        <a:lstStyle/>
        <a:p>
          <a:endParaRPr lang="pt-BR" b="0" i="0">
            <a:latin typeface="Apple Braille Outline 6 Dot" pitchFamily="2" charset="0"/>
          </a:endParaRPr>
        </a:p>
      </dgm:t>
    </dgm:pt>
    <dgm:pt modelId="{4DDC3560-72B0-47B2-BEEC-828155168D7F}" type="sibTrans" cxnId="{47B7681A-72CD-4D56-A4B2-8AE900DA7243}">
      <dgm:prSet/>
      <dgm:spPr/>
      <dgm:t>
        <a:bodyPr/>
        <a:lstStyle/>
        <a:p>
          <a:endParaRPr lang="pt-BR" b="0" i="0">
            <a:latin typeface="Apple Braille Outline 6 Dot" pitchFamily="2" charset="0"/>
          </a:endParaRPr>
        </a:p>
      </dgm:t>
    </dgm:pt>
    <dgm:pt modelId="{C33537A5-A89C-4220-AAFB-04470B028E24}">
      <dgm:prSet/>
      <dgm:spPr>
        <a:solidFill>
          <a:schemeClr val="tx1">
            <a:alpha val="43013"/>
          </a:schemeClr>
        </a:solidFill>
      </dgm:spPr>
      <dgm:t>
        <a:bodyPr/>
        <a:lstStyle/>
        <a:p>
          <a:r>
            <a:rPr lang="pt-BR" b="0" i="0" dirty="0">
              <a:solidFill>
                <a:schemeClr val="bg1">
                  <a:lumMod val="95000"/>
                </a:schemeClr>
              </a:solidFill>
              <a:latin typeface="Apple Braille Outline 6 Dot" pitchFamily="2" charset="0"/>
            </a:rPr>
            <a:t>NIST </a:t>
          </a:r>
          <a:r>
            <a:rPr lang="pt-BR" b="0" i="0" dirty="0" err="1">
              <a:solidFill>
                <a:schemeClr val="bg1">
                  <a:lumMod val="95000"/>
                </a:schemeClr>
              </a:solidFill>
              <a:latin typeface="Apple Braille Outline 6 Dot" pitchFamily="2" charset="0"/>
            </a:rPr>
            <a:t>Cybersecurity</a:t>
          </a:r>
          <a:r>
            <a:rPr lang="pt-BR" b="0" i="0" dirty="0">
              <a:solidFill>
                <a:schemeClr val="bg1">
                  <a:lumMod val="95000"/>
                </a:schemeClr>
              </a:solidFill>
              <a:latin typeface="Apple Braille Outline 6 Dot" pitchFamily="2" charset="0"/>
            </a:rPr>
            <a:t> Framework</a:t>
          </a:r>
        </a:p>
      </dgm:t>
    </dgm:pt>
    <dgm:pt modelId="{C3DCC422-AC65-46F6-90D7-089B1C2AF154}" type="parTrans" cxnId="{2B85050F-37F0-412D-9EE1-774292BACC01}">
      <dgm:prSet/>
      <dgm:spPr/>
      <dgm:t>
        <a:bodyPr/>
        <a:lstStyle/>
        <a:p>
          <a:endParaRPr lang="pt-BR" b="0" i="0">
            <a:latin typeface="Apple Braille Outline 6 Dot" pitchFamily="2" charset="0"/>
          </a:endParaRPr>
        </a:p>
      </dgm:t>
    </dgm:pt>
    <dgm:pt modelId="{86206855-026D-4EE2-9F0B-9D53F625AB4F}" type="sibTrans" cxnId="{2B85050F-37F0-412D-9EE1-774292BACC01}">
      <dgm:prSet/>
      <dgm:spPr/>
      <dgm:t>
        <a:bodyPr/>
        <a:lstStyle/>
        <a:p>
          <a:endParaRPr lang="pt-BR" b="0" i="0">
            <a:latin typeface="Apple Braille Outline 6 Dot" pitchFamily="2" charset="0"/>
          </a:endParaRPr>
        </a:p>
      </dgm:t>
    </dgm:pt>
    <dgm:pt modelId="{3672F6B9-D37A-4543-B27A-A9BCFB51EB51}">
      <dgm:prSet/>
      <dgm:spPr>
        <a:solidFill>
          <a:schemeClr val="tx1">
            <a:alpha val="43013"/>
          </a:schemeClr>
        </a:solidFill>
      </dgm:spPr>
      <dgm:t>
        <a:bodyPr/>
        <a:lstStyle/>
        <a:p>
          <a:r>
            <a:rPr lang="pt-BR" b="0" i="0" dirty="0">
              <a:solidFill>
                <a:schemeClr val="bg1">
                  <a:lumMod val="95000"/>
                </a:schemeClr>
              </a:solidFill>
              <a:latin typeface="Apple Braille Outline 6 Dot" pitchFamily="2" charset="0"/>
            </a:rPr>
            <a:t>Orientação e melhores práticas para melhorar a segurança o gerenciamento de riscos de segurança cibernética</a:t>
          </a:r>
        </a:p>
      </dgm:t>
    </dgm:pt>
    <dgm:pt modelId="{AD8586AF-BABC-4338-AF1A-07542479B939}" type="parTrans" cxnId="{E22E5892-25EF-4669-928A-2F47F04966FE}">
      <dgm:prSet/>
      <dgm:spPr/>
      <dgm:t>
        <a:bodyPr/>
        <a:lstStyle/>
        <a:p>
          <a:endParaRPr lang="pt-BR" b="0" i="0">
            <a:latin typeface="Apple Braille Outline 6 Dot" pitchFamily="2" charset="0"/>
          </a:endParaRPr>
        </a:p>
      </dgm:t>
    </dgm:pt>
    <dgm:pt modelId="{A6E44EB4-7B14-4863-9926-2041EA947152}" type="sibTrans" cxnId="{E22E5892-25EF-4669-928A-2F47F04966FE}">
      <dgm:prSet/>
      <dgm:spPr/>
      <dgm:t>
        <a:bodyPr/>
        <a:lstStyle/>
        <a:p>
          <a:endParaRPr lang="pt-BR" b="0" i="0">
            <a:latin typeface="Apple Braille Outline 6 Dot" pitchFamily="2" charset="0"/>
          </a:endParaRPr>
        </a:p>
      </dgm:t>
    </dgm:pt>
    <dgm:pt modelId="{7AFB2D12-11D2-41C8-BBC6-73E1B89D7F88}" type="pres">
      <dgm:prSet presAssocID="{A38C3C08-03CD-435C-8055-F39CFC675C24}" presName="Name0" presStyleCnt="0">
        <dgm:presLayoutVars>
          <dgm:dir/>
          <dgm:resizeHandles val="exact"/>
        </dgm:presLayoutVars>
      </dgm:prSet>
      <dgm:spPr/>
    </dgm:pt>
    <dgm:pt modelId="{C32F37D7-0A73-4169-8A9E-A17A01056190}" type="pres">
      <dgm:prSet presAssocID="{A38C3C08-03CD-435C-8055-F39CFC675C24}" presName="fgShape" presStyleLbl="fgShp" presStyleIdx="0" presStyleCnt="1"/>
      <dgm:spPr>
        <a:solidFill>
          <a:srgbClr val="56FE02">
            <a:alpha val="73143"/>
          </a:srgbClr>
        </a:solidFill>
      </dgm:spPr>
    </dgm:pt>
    <dgm:pt modelId="{13E5101D-17C7-47D3-82AC-3E49A719A8D6}" type="pres">
      <dgm:prSet presAssocID="{A38C3C08-03CD-435C-8055-F39CFC675C24}" presName="linComp" presStyleCnt="0"/>
      <dgm:spPr/>
    </dgm:pt>
    <dgm:pt modelId="{594A2175-8AD6-44A7-8907-5673F44605DF}" type="pres">
      <dgm:prSet presAssocID="{07331E2A-C684-492F-B599-C948EA582314}" presName="compNode" presStyleCnt="0"/>
      <dgm:spPr/>
    </dgm:pt>
    <dgm:pt modelId="{4FB3F894-9468-434B-8AB9-552DE1F24527}" type="pres">
      <dgm:prSet presAssocID="{07331E2A-C684-492F-B599-C948EA582314}" presName="bkgdShape" presStyleLbl="node1" presStyleIdx="0" presStyleCnt="3"/>
      <dgm:spPr/>
    </dgm:pt>
    <dgm:pt modelId="{558D2B9A-4CC2-40BA-82B0-798625CD6D85}" type="pres">
      <dgm:prSet presAssocID="{07331E2A-C684-492F-B599-C948EA582314}" presName="nodeTx" presStyleLbl="node1" presStyleIdx="0" presStyleCnt="3">
        <dgm:presLayoutVars>
          <dgm:bulletEnabled val="1"/>
        </dgm:presLayoutVars>
      </dgm:prSet>
      <dgm:spPr/>
    </dgm:pt>
    <dgm:pt modelId="{B439EF2A-868E-463F-95B7-7AD4B1DA9E8C}" type="pres">
      <dgm:prSet presAssocID="{07331E2A-C684-492F-B599-C948EA582314}" presName="invisiNode" presStyleLbl="node1" presStyleIdx="0" presStyleCnt="3"/>
      <dgm:spPr/>
    </dgm:pt>
    <dgm:pt modelId="{42847A34-FEE4-491D-B0DF-0C0AB3C6AD11}" type="pres">
      <dgm:prSet presAssocID="{07331E2A-C684-492F-B599-C948EA582314}" presName="imagNode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18000" r="-18000"/>
          </a:stretch>
        </a:blipFill>
      </dgm:spPr>
    </dgm:pt>
    <dgm:pt modelId="{D7DB8DAB-CCBD-4071-8183-5196101BF733}" type="pres">
      <dgm:prSet presAssocID="{00365289-246F-4949-A28F-D2B78E97D69A}" presName="sibTrans" presStyleLbl="sibTrans2D1" presStyleIdx="0" presStyleCnt="0"/>
      <dgm:spPr/>
    </dgm:pt>
    <dgm:pt modelId="{3434007B-5ECF-4265-8762-7357493C0779}" type="pres">
      <dgm:prSet presAssocID="{36501230-932F-484F-91FB-56A552AEC5DA}" presName="compNode" presStyleCnt="0"/>
      <dgm:spPr/>
    </dgm:pt>
    <dgm:pt modelId="{5EA0C2EC-1B97-4AB5-B961-12D7AA9A79D4}" type="pres">
      <dgm:prSet presAssocID="{36501230-932F-484F-91FB-56A552AEC5DA}" presName="bkgdShape" presStyleLbl="node1" presStyleIdx="1" presStyleCnt="3"/>
      <dgm:spPr/>
    </dgm:pt>
    <dgm:pt modelId="{EEF7472C-43E9-458C-A467-6152476DA2E0}" type="pres">
      <dgm:prSet presAssocID="{36501230-932F-484F-91FB-56A552AEC5DA}" presName="nodeTx" presStyleLbl="node1" presStyleIdx="1" presStyleCnt="3">
        <dgm:presLayoutVars>
          <dgm:bulletEnabled val="1"/>
        </dgm:presLayoutVars>
      </dgm:prSet>
      <dgm:spPr/>
    </dgm:pt>
    <dgm:pt modelId="{C8DCC05D-8340-425E-89F2-259D75417535}" type="pres">
      <dgm:prSet presAssocID="{36501230-932F-484F-91FB-56A552AEC5DA}" presName="invisiNode" presStyleLbl="node1" presStyleIdx="1" presStyleCnt="3"/>
      <dgm:spPr/>
    </dgm:pt>
    <dgm:pt modelId="{BDD79A25-167E-449B-A317-8C84D3EC802C}" type="pres">
      <dgm:prSet presAssocID="{36501230-932F-484F-91FB-56A552AEC5DA}" presName="imagNode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23000" r="-23000"/>
          </a:stretch>
        </a:blipFill>
      </dgm:spPr>
    </dgm:pt>
    <dgm:pt modelId="{88243D27-C149-4A15-90F3-B52325562A65}" type="pres">
      <dgm:prSet presAssocID="{C543B62C-48E5-4ACB-8C17-550FD015817E}" presName="sibTrans" presStyleLbl="sibTrans2D1" presStyleIdx="0" presStyleCnt="0"/>
      <dgm:spPr/>
    </dgm:pt>
    <dgm:pt modelId="{B6F1AEE4-C9B3-4948-8C8E-260794774018}" type="pres">
      <dgm:prSet presAssocID="{C33537A5-A89C-4220-AAFB-04470B028E24}" presName="compNode" presStyleCnt="0"/>
      <dgm:spPr/>
    </dgm:pt>
    <dgm:pt modelId="{1B7449BC-EB69-48C3-85F2-D74B1310BC69}" type="pres">
      <dgm:prSet presAssocID="{C33537A5-A89C-4220-AAFB-04470B028E24}" presName="bkgdShape" presStyleLbl="node1" presStyleIdx="2" presStyleCnt="3"/>
      <dgm:spPr/>
    </dgm:pt>
    <dgm:pt modelId="{1825AABC-E20D-4743-9DB1-9C03B2BD15F7}" type="pres">
      <dgm:prSet presAssocID="{C33537A5-A89C-4220-AAFB-04470B028E24}" presName="nodeTx" presStyleLbl="node1" presStyleIdx="2" presStyleCnt="3">
        <dgm:presLayoutVars>
          <dgm:bulletEnabled val="1"/>
        </dgm:presLayoutVars>
      </dgm:prSet>
      <dgm:spPr/>
    </dgm:pt>
    <dgm:pt modelId="{B3E47C00-B7AF-433F-9F07-7AA976538A5A}" type="pres">
      <dgm:prSet presAssocID="{C33537A5-A89C-4220-AAFB-04470B028E24}" presName="invisiNode" presStyleLbl="node1" presStyleIdx="2" presStyleCnt="3"/>
      <dgm:spPr/>
    </dgm:pt>
    <dgm:pt modelId="{53AB5AEC-E6E5-4E67-93B8-87CB2A3CC91A}" type="pres">
      <dgm:prSet presAssocID="{C33537A5-A89C-4220-AAFB-04470B028E24}" presName="imagNode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42000" r="-42000"/>
          </a:stretch>
        </a:blipFill>
      </dgm:spPr>
    </dgm:pt>
  </dgm:ptLst>
  <dgm:cxnLst>
    <dgm:cxn modelId="{2B85050F-37F0-412D-9EE1-774292BACC01}" srcId="{A38C3C08-03CD-435C-8055-F39CFC675C24}" destId="{C33537A5-A89C-4220-AAFB-04470B028E24}" srcOrd="2" destOrd="0" parTransId="{C3DCC422-AC65-46F6-90D7-089B1C2AF154}" sibTransId="{86206855-026D-4EE2-9F0B-9D53F625AB4F}"/>
    <dgm:cxn modelId="{1E65C410-BBF6-40BA-8161-8809594A874D}" type="presOf" srcId="{3672F6B9-D37A-4543-B27A-A9BCFB51EB51}" destId="{1825AABC-E20D-4743-9DB1-9C03B2BD15F7}" srcOrd="1" destOrd="1" presId="urn:microsoft.com/office/officeart/2005/8/layout/hList7#2"/>
    <dgm:cxn modelId="{47B7681A-72CD-4D56-A4B2-8AE900DA7243}" srcId="{36501230-932F-484F-91FB-56A552AEC5DA}" destId="{68B43D79-A6FF-4129-BE70-E0865035107F}" srcOrd="0" destOrd="0" parTransId="{7AEDB009-CAF8-4548-9EE1-5B1338C32F1F}" sibTransId="{4DDC3560-72B0-47B2-BEEC-828155168D7F}"/>
    <dgm:cxn modelId="{14761622-42AC-40B5-968E-473BAD33961E}" type="presOf" srcId="{6CB2024E-AF37-446D-B976-65AFDA51C1A6}" destId="{558D2B9A-4CC2-40BA-82B0-798625CD6D85}" srcOrd="1" destOrd="1" presId="urn:microsoft.com/office/officeart/2005/8/layout/hList7#2"/>
    <dgm:cxn modelId="{28DBCC2B-99F4-4DBF-98F7-EAD1CB048349}" type="presOf" srcId="{68B43D79-A6FF-4129-BE70-E0865035107F}" destId="{5EA0C2EC-1B97-4AB5-B961-12D7AA9A79D4}" srcOrd="0" destOrd="1" presId="urn:microsoft.com/office/officeart/2005/8/layout/hList7#2"/>
    <dgm:cxn modelId="{7435902F-C203-48FE-BBFD-31512F736629}" type="presOf" srcId="{00365289-246F-4949-A28F-D2B78E97D69A}" destId="{D7DB8DAB-CCBD-4071-8183-5196101BF733}" srcOrd="0" destOrd="0" presId="urn:microsoft.com/office/officeart/2005/8/layout/hList7#2"/>
    <dgm:cxn modelId="{D00E8E61-BF52-4ABD-9AFC-9C4E0DD8BB21}" srcId="{A38C3C08-03CD-435C-8055-F39CFC675C24}" destId="{36501230-932F-484F-91FB-56A552AEC5DA}" srcOrd="1" destOrd="0" parTransId="{7C0598AD-5300-4401-958F-CED22A5EDEBC}" sibTransId="{C543B62C-48E5-4ACB-8C17-550FD015817E}"/>
    <dgm:cxn modelId="{DAC2FF44-052D-4C0D-A7E7-1967A1AC94C2}" type="presOf" srcId="{C543B62C-48E5-4ACB-8C17-550FD015817E}" destId="{88243D27-C149-4A15-90F3-B52325562A65}" srcOrd="0" destOrd="0" presId="urn:microsoft.com/office/officeart/2005/8/layout/hList7#2"/>
    <dgm:cxn modelId="{4F2EC96D-D3E2-4DF4-B36E-13E1A45D5E96}" type="presOf" srcId="{36501230-932F-484F-91FB-56A552AEC5DA}" destId="{EEF7472C-43E9-458C-A467-6152476DA2E0}" srcOrd="1" destOrd="0" presId="urn:microsoft.com/office/officeart/2005/8/layout/hList7#2"/>
    <dgm:cxn modelId="{3FE54674-03FB-4594-BD20-72B74E9AA3F9}" type="presOf" srcId="{C33537A5-A89C-4220-AAFB-04470B028E24}" destId="{1825AABC-E20D-4743-9DB1-9C03B2BD15F7}" srcOrd="1" destOrd="0" presId="urn:microsoft.com/office/officeart/2005/8/layout/hList7#2"/>
    <dgm:cxn modelId="{5596B456-EF4E-494D-BD4A-C1572C4704BC}" type="presOf" srcId="{6CB2024E-AF37-446D-B976-65AFDA51C1A6}" destId="{4FB3F894-9468-434B-8AB9-552DE1F24527}" srcOrd="0" destOrd="1" presId="urn:microsoft.com/office/officeart/2005/8/layout/hList7#2"/>
    <dgm:cxn modelId="{2F829457-5673-45E3-9968-723107EA0BDD}" type="presOf" srcId="{07331E2A-C684-492F-B599-C948EA582314}" destId="{4FB3F894-9468-434B-8AB9-552DE1F24527}" srcOrd="0" destOrd="0" presId="urn:microsoft.com/office/officeart/2005/8/layout/hList7#2"/>
    <dgm:cxn modelId="{DD26955A-E7AA-48F9-8F62-C0CAC0227E3A}" type="presOf" srcId="{3672F6B9-D37A-4543-B27A-A9BCFB51EB51}" destId="{1B7449BC-EB69-48C3-85F2-D74B1310BC69}" srcOrd="0" destOrd="1" presId="urn:microsoft.com/office/officeart/2005/8/layout/hList7#2"/>
    <dgm:cxn modelId="{06CA8A7C-1679-4572-AEAD-DE37F8D93A24}" type="presOf" srcId="{36501230-932F-484F-91FB-56A552AEC5DA}" destId="{5EA0C2EC-1B97-4AB5-B961-12D7AA9A79D4}" srcOrd="0" destOrd="0" presId="urn:microsoft.com/office/officeart/2005/8/layout/hList7#2"/>
    <dgm:cxn modelId="{03E21E86-F6B7-4D1F-8825-8507C104597A}" type="presOf" srcId="{07331E2A-C684-492F-B599-C948EA582314}" destId="{558D2B9A-4CC2-40BA-82B0-798625CD6D85}" srcOrd="1" destOrd="0" presId="urn:microsoft.com/office/officeart/2005/8/layout/hList7#2"/>
    <dgm:cxn modelId="{E22E5892-25EF-4669-928A-2F47F04966FE}" srcId="{C33537A5-A89C-4220-AAFB-04470B028E24}" destId="{3672F6B9-D37A-4543-B27A-A9BCFB51EB51}" srcOrd="0" destOrd="0" parTransId="{AD8586AF-BABC-4338-AF1A-07542479B939}" sibTransId="{A6E44EB4-7B14-4863-9926-2041EA947152}"/>
    <dgm:cxn modelId="{BE9EA0A1-053E-45ED-B87F-30777894C19A}" srcId="{07331E2A-C684-492F-B599-C948EA582314}" destId="{6CB2024E-AF37-446D-B976-65AFDA51C1A6}" srcOrd="0" destOrd="0" parTransId="{5A272327-05CE-4044-A6E6-977BABEBCA1E}" sibTransId="{143FFD8F-3804-49D3-A368-40FEFB4CF92D}"/>
    <dgm:cxn modelId="{A6CC08BE-641C-48EF-B21F-4F75327AD3EF}" srcId="{A38C3C08-03CD-435C-8055-F39CFC675C24}" destId="{07331E2A-C684-492F-B599-C948EA582314}" srcOrd="0" destOrd="0" parTransId="{D2425FE3-6F6E-4F84-BEC9-1E984EA68060}" sibTransId="{00365289-246F-4949-A28F-D2B78E97D69A}"/>
    <dgm:cxn modelId="{E8882BBF-348A-4930-A275-8904709B71A9}" type="presOf" srcId="{A38C3C08-03CD-435C-8055-F39CFC675C24}" destId="{7AFB2D12-11D2-41C8-BBC6-73E1B89D7F88}" srcOrd="0" destOrd="0" presId="urn:microsoft.com/office/officeart/2005/8/layout/hList7#2"/>
    <dgm:cxn modelId="{6F975BBF-B5F9-43C4-8EAC-8755C18D48E2}" type="presOf" srcId="{68B43D79-A6FF-4129-BE70-E0865035107F}" destId="{EEF7472C-43E9-458C-A467-6152476DA2E0}" srcOrd="1" destOrd="1" presId="urn:microsoft.com/office/officeart/2005/8/layout/hList7#2"/>
    <dgm:cxn modelId="{343089C5-15BF-484E-A5B8-42C94C102B6C}" type="presOf" srcId="{C33537A5-A89C-4220-AAFB-04470B028E24}" destId="{1B7449BC-EB69-48C3-85F2-D74B1310BC69}" srcOrd="0" destOrd="0" presId="urn:microsoft.com/office/officeart/2005/8/layout/hList7#2"/>
    <dgm:cxn modelId="{606D022F-0567-48F0-B4A9-BCCF7D13D557}" type="presParOf" srcId="{7AFB2D12-11D2-41C8-BBC6-73E1B89D7F88}" destId="{C32F37D7-0A73-4169-8A9E-A17A01056190}" srcOrd="0" destOrd="0" presId="urn:microsoft.com/office/officeart/2005/8/layout/hList7#2"/>
    <dgm:cxn modelId="{DA8846F6-85A6-4F22-A2A3-14574C79C6A6}" type="presParOf" srcId="{7AFB2D12-11D2-41C8-BBC6-73E1B89D7F88}" destId="{13E5101D-17C7-47D3-82AC-3E49A719A8D6}" srcOrd="1" destOrd="0" presId="urn:microsoft.com/office/officeart/2005/8/layout/hList7#2"/>
    <dgm:cxn modelId="{E3A4C78D-AEB9-46E4-9ACA-6A06F4FC594D}" type="presParOf" srcId="{13E5101D-17C7-47D3-82AC-3E49A719A8D6}" destId="{594A2175-8AD6-44A7-8907-5673F44605DF}" srcOrd="0" destOrd="0" presId="urn:microsoft.com/office/officeart/2005/8/layout/hList7#2"/>
    <dgm:cxn modelId="{CDA08E5E-06F8-434B-8A4F-00CBA9545980}" type="presParOf" srcId="{594A2175-8AD6-44A7-8907-5673F44605DF}" destId="{4FB3F894-9468-434B-8AB9-552DE1F24527}" srcOrd="0" destOrd="0" presId="urn:microsoft.com/office/officeart/2005/8/layout/hList7#2"/>
    <dgm:cxn modelId="{51E683D9-7F78-4465-83A7-1F96C8F31F2B}" type="presParOf" srcId="{594A2175-8AD6-44A7-8907-5673F44605DF}" destId="{558D2B9A-4CC2-40BA-82B0-798625CD6D85}" srcOrd="1" destOrd="0" presId="urn:microsoft.com/office/officeart/2005/8/layout/hList7#2"/>
    <dgm:cxn modelId="{86907599-FFF0-4A3E-9E23-41F811FCCD83}" type="presParOf" srcId="{594A2175-8AD6-44A7-8907-5673F44605DF}" destId="{B439EF2A-868E-463F-95B7-7AD4B1DA9E8C}" srcOrd="2" destOrd="0" presId="urn:microsoft.com/office/officeart/2005/8/layout/hList7#2"/>
    <dgm:cxn modelId="{BCE6F3C4-41AC-4DF2-A494-AEF908432282}" type="presParOf" srcId="{594A2175-8AD6-44A7-8907-5673F44605DF}" destId="{42847A34-FEE4-491D-B0DF-0C0AB3C6AD11}" srcOrd="3" destOrd="0" presId="urn:microsoft.com/office/officeart/2005/8/layout/hList7#2"/>
    <dgm:cxn modelId="{62D07775-5BE6-494F-92DC-6D6FDD774769}" type="presParOf" srcId="{13E5101D-17C7-47D3-82AC-3E49A719A8D6}" destId="{D7DB8DAB-CCBD-4071-8183-5196101BF733}" srcOrd="1" destOrd="0" presId="urn:microsoft.com/office/officeart/2005/8/layout/hList7#2"/>
    <dgm:cxn modelId="{DF9939AC-2834-424A-A10C-44498E0FFA31}" type="presParOf" srcId="{13E5101D-17C7-47D3-82AC-3E49A719A8D6}" destId="{3434007B-5ECF-4265-8762-7357493C0779}" srcOrd="2" destOrd="0" presId="urn:microsoft.com/office/officeart/2005/8/layout/hList7#2"/>
    <dgm:cxn modelId="{A3496833-1D50-4A28-93B1-FCC345F83A33}" type="presParOf" srcId="{3434007B-5ECF-4265-8762-7357493C0779}" destId="{5EA0C2EC-1B97-4AB5-B961-12D7AA9A79D4}" srcOrd="0" destOrd="0" presId="urn:microsoft.com/office/officeart/2005/8/layout/hList7#2"/>
    <dgm:cxn modelId="{99D3172F-A3AC-4AEC-BBCA-E9AA9DA6550D}" type="presParOf" srcId="{3434007B-5ECF-4265-8762-7357493C0779}" destId="{EEF7472C-43E9-458C-A467-6152476DA2E0}" srcOrd="1" destOrd="0" presId="urn:microsoft.com/office/officeart/2005/8/layout/hList7#2"/>
    <dgm:cxn modelId="{F7CB7A84-1BE2-4348-A5BE-D6B3957139BC}" type="presParOf" srcId="{3434007B-5ECF-4265-8762-7357493C0779}" destId="{C8DCC05D-8340-425E-89F2-259D75417535}" srcOrd="2" destOrd="0" presId="urn:microsoft.com/office/officeart/2005/8/layout/hList7#2"/>
    <dgm:cxn modelId="{67C96506-3C01-4EA5-B364-8A62DDA40A46}" type="presParOf" srcId="{3434007B-5ECF-4265-8762-7357493C0779}" destId="{BDD79A25-167E-449B-A317-8C84D3EC802C}" srcOrd="3" destOrd="0" presId="urn:microsoft.com/office/officeart/2005/8/layout/hList7#2"/>
    <dgm:cxn modelId="{1E36261A-09DD-43CF-B929-2AD1E924EA6F}" type="presParOf" srcId="{13E5101D-17C7-47D3-82AC-3E49A719A8D6}" destId="{88243D27-C149-4A15-90F3-B52325562A65}" srcOrd="3" destOrd="0" presId="urn:microsoft.com/office/officeart/2005/8/layout/hList7#2"/>
    <dgm:cxn modelId="{C856FA27-368B-4870-B950-E5A7BD84D412}" type="presParOf" srcId="{13E5101D-17C7-47D3-82AC-3E49A719A8D6}" destId="{B6F1AEE4-C9B3-4948-8C8E-260794774018}" srcOrd="4" destOrd="0" presId="urn:microsoft.com/office/officeart/2005/8/layout/hList7#2"/>
    <dgm:cxn modelId="{7FEFA80B-1D63-44D5-97C5-E05FA4AD8A0F}" type="presParOf" srcId="{B6F1AEE4-C9B3-4948-8C8E-260794774018}" destId="{1B7449BC-EB69-48C3-85F2-D74B1310BC69}" srcOrd="0" destOrd="0" presId="urn:microsoft.com/office/officeart/2005/8/layout/hList7#2"/>
    <dgm:cxn modelId="{59854FDA-1551-4DFC-B17E-E5F455983D4F}" type="presParOf" srcId="{B6F1AEE4-C9B3-4948-8C8E-260794774018}" destId="{1825AABC-E20D-4743-9DB1-9C03B2BD15F7}" srcOrd="1" destOrd="0" presId="urn:microsoft.com/office/officeart/2005/8/layout/hList7#2"/>
    <dgm:cxn modelId="{172C6DD7-4812-464F-872B-B8C647899B28}" type="presParOf" srcId="{B6F1AEE4-C9B3-4948-8C8E-260794774018}" destId="{B3E47C00-B7AF-433F-9F07-7AA976538A5A}" srcOrd="2" destOrd="0" presId="urn:microsoft.com/office/officeart/2005/8/layout/hList7#2"/>
    <dgm:cxn modelId="{A753AE4C-BF75-4AC1-93AE-089E6E5289E0}" type="presParOf" srcId="{B6F1AEE4-C9B3-4948-8C8E-260794774018}" destId="{53AB5AEC-E6E5-4E67-93B8-87CB2A3CC91A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FFD405-F3BD-4661-86DE-71637702A6BC}">
      <dsp:nvSpPr>
        <dsp:cNvPr id="0" name=""/>
        <dsp:cNvSpPr/>
      </dsp:nvSpPr>
      <dsp:spPr>
        <a:xfrm>
          <a:off x="322788" y="91135"/>
          <a:ext cx="1829739" cy="571793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295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>
              <a:solidFill>
                <a:schemeClr val="bg1"/>
              </a:solidFill>
            </a:rPr>
            <a:t>Cibercrime (Fraudes | Sequestro de Dados | Espionagem Cibernética)</a:t>
          </a:r>
        </a:p>
      </dsp:txBody>
      <dsp:txXfrm>
        <a:off x="322788" y="91135"/>
        <a:ext cx="1829739" cy="571793"/>
      </dsp:txXfrm>
    </dsp:sp>
    <dsp:sp modelId="{89F9B6E0-DE83-4E6F-BBAA-DE08332755B1}">
      <dsp:nvSpPr>
        <dsp:cNvPr id="0" name=""/>
        <dsp:cNvSpPr/>
      </dsp:nvSpPr>
      <dsp:spPr>
        <a:xfrm>
          <a:off x="246568" y="8543"/>
          <a:ext cx="400255" cy="600383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EB6D9F-6006-4CC9-9050-15634E9986AB}">
      <dsp:nvSpPr>
        <dsp:cNvPr id="0" name=""/>
        <dsp:cNvSpPr/>
      </dsp:nvSpPr>
      <dsp:spPr>
        <a:xfrm>
          <a:off x="2850326" y="91135"/>
          <a:ext cx="1829739" cy="571793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295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>
              <a:solidFill>
                <a:schemeClr val="bg1"/>
              </a:solidFill>
            </a:rPr>
            <a:t>Interrupção de Serviços Essenciais (Aeroportos |  Energia |Bancos)</a:t>
          </a:r>
        </a:p>
      </dsp:txBody>
      <dsp:txXfrm>
        <a:off x="2850326" y="91135"/>
        <a:ext cx="1829739" cy="571793"/>
      </dsp:txXfrm>
    </dsp:sp>
    <dsp:sp modelId="{04531AC8-877F-41CA-A5FF-AC29A7C84ABB}">
      <dsp:nvSpPr>
        <dsp:cNvPr id="0" name=""/>
        <dsp:cNvSpPr/>
      </dsp:nvSpPr>
      <dsp:spPr>
        <a:xfrm>
          <a:off x="2774087" y="8543"/>
          <a:ext cx="400255" cy="600383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65000" r="-65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32EC44-A410-48FE-820B-7D2BD337166D}">
      <dsp:nvSpPr>
        <dsp:cNvPr id="0" name=""/>
        <dsp:cNvSpPr/>
      </dsp:nvSpPr>
      <dsp:spPr>
        <a:xfrm>
          <a:off x="322788" y="810960"/>
          <a:ext cx="1829739" cy="571793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295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>
              <a:solidFill>
                <a:schemeClr val="bg1"/>
              </a:solidFill>
            </a:rPr>
            <a:t>Ciberguerra (Rússia vs. Ucrânia | Israel vs. Palestina)</a:t>
          </a:r>
        </a:p>
      </dsp:txBody>
      <dsp:txXfrm>
        <a:off x="322788" y="810960"/>
        <a:ext cx="1829739" cy="571793"/>
      </dsp:txXfrm>
    </dsp:sp>
    <dsp:sp modelId="{F6D3D473-5152-4ED3-BBF9-BAB1AB73E035}">
      <dsp:nvSpPr>
        <dsp:cNvPr id="0" name=""/>
        <dsp:cNvSpPr/>
      </dsp:nvSpPr>
      <dsp:spPr>
        <a:xfrm>
          <a:off x="246568" y="728367"/>
          <a:ext cx="400255" cy="600383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83000" r="-83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6E78A6-C32B-44E6-8A7A-D6733FCD00BA}">
      <dsp:nvSpPr>
        <dsp:cNvPr id="0" name=""/>
        <dsp:cNvSpPr/>
      </dsp:nvSpPr>
      <dsp:spPr>
        <a:xfrm>
          <a:off x="2850326" y="810960"/>
          <a:ext cx="1829739" cy="571793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295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>
              <a:solidFill>
                <a:schemeClr val="bg1"/>
              </a:solidFill>
            </a:rPr>
            <a:t>Desinformação e Hacktivismo (Governo | Política)</a:t>
          </a:r>
        </a:p>
      </dsp:txBody>
      <dsp:txXfrm>
        <a:off x="2850326" y="810960"/>
        <a:ext cx="1829739" cy="571793"/>
      </dsp:txXfrm>
    </dsp:sp>
    <dsp:sp modelId="{B3B4451F-C0E1-4DCF-9122-4A4D6EDEF315}">
      <dsp:nvSpPr>
        <dsp:cNvPr id="0" name=""/>
        <dsp:cNvSpPr/>
      </dsp:nvSpPr>
      <dsp:spPr>
        <a:xfrm>
          <a:off x="2774087" y="728367"/>
          <a:ext cx="400255" cy="600383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l="-63000" r="-63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043E29-9169-42BA-B84C-C471BAADC310}">
      <dsp:nvSpPr>
        <dsp:cNvPr id="0" name=""/>
        <dsp:cNvSpPr/>
      </dsp:nvSpPr>
      <dsp:spPr>
        <a:xfrm>
          <a:off x="322788" y="1530785"/>
          <a:ext cx="1829739" cy="571793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295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 err="1">
              <a:solidFill>
                <a:schemeClr val="bg1"/>
              </a:solidFill>
            </a:rPr>
            <a:t>Ciber</a:t>
          </a:r>
          <a:r>
            <a:rPr lang="pt-BR" sz="1000" kern="1200" dirty="0">
              <a:solidFill>
                <a:schemeClr val="bg1"/>
              </a:solidFill>
            </a:rPr>
            <a:t> Resiliência (Fórum Econômico Mundial 11/2024)</a:t>
          </a:r>
        </a:p>
      </dsp:txBody>
      <dsp:txXfrm>
        <a:off x="322788" y="1530785"/>
        <a:ext cx="1829739" cy="571793"/>
      </dsp:txXfrm>
    </dsp:sp>
    <dsp:sp modelId="{CB9C5211-9184-4A78-8C98-E13F11434F21}">
      <dsp:nvSpPr>
        <dsp:cNvPr id="0" name=""/>
        <dsp:cNvSpPr/>
      </dsp:nvSpPr>
      <dsp:spPr>
        <a:xfrm>
          <a:off x="246568" y="1448192"/>
          <a:ext cx="400255" cy="600383"/>
        </a:xfrm>
        <a:prstGeom prst="rect">
          <a:avLst/>
        </a:prstGeom>
        <a:blipFill rotWithShape="1">
          <a:blip xmlns:r="http://schemas.openxmlformats.org/officeDocument/2006/relationships" r:embed="rId5"/>
          <a:srcRect/>
          <a:stretch>
            <a:fillRect l="-63000" r="-63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16FB89-7E60-489D-97A5-A4D2E35BB339}">
      <dsp:nvSpPr>
        <dsp:cNvPr id="0" name=""/>
        <dsp:cNvSpPr/>
      </dsp:nvSpPr>
      <dsp:spPr>
        <a:xfrm>
          <a:off x="2850326" y="1530785"/>
          <a:ext cx="1829739" cy="571793"/>
        </a:xfrm>
        <a:prstGeom prst="rect">
          <a:avLst/>
        </a:prstGeom>
        <a:solidFill>
          <a:schemeClr val="lt2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7295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>
              <a:solidFill>
                <a:schemeClr val="bg1"/>
              </a:solidFill>
            </a:rPr>
            <a:t>Indústria 4.0 (IoT | Indústria Conectada | Robotização)</a:t>
          </a:r>
        </a:p>
      </dsp:txBody>
      <dsp:txXfrm>
        <a:off x="2850326" y="1530785"/>
        <a:ext cx="1829739" cy="571793"/>
      </dsp:txXfrm>
    </dsp:sp>
    <dsp:sp modelId="{E8FCE872-F5A5-4737-80BF-F77584714104}">
      <dsp:nvSpPr>
        <dsp:cNvPr id="0" name=""/>
        <dsp:cNvSpPr/>
      </dsp:nvSpPr>
      <dsp:spPr>
        <a:xfrm>
          <a:off x="2774087" y="1448192"/>
          <a:ext cx="400255" cy="600383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l="-49000" r="-49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67E8A7-A0F5-461D-98D2-B4FE876EFE2E}">
      <dsp:nvSpPr>
        <dsp:cNvPr id="0" name=""/>
        <dsp:cNvSpPr/>
      </dsp:nvSpPr>
      <dsp:spPr>
        <a:xfrm>
          <a:off x="1096" y="0"/>
          <a:ext cx="1149722" cy="104010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 err="1"/>
            <a:t>Phishing</a:t>
          </a:r>
          <a:r>
            <a:rPr lang="pt-BR" sz="900" kern="1200" dirty="0"/>
            <a:t> Tradicional</a:t>
          </a:r>
        </a:p>
      </dsp:txBody>
      <dsp:txXfrm>
        <a:off x="1096" y="416040"/>
        <a:ext cx="1149722" cy="416040"/>
      </dsp:txXfrm>
    </dsp:sp>
    <dsp:sp modelId="{328BF70C-E273-449C-A8CD-BB311B4707C7}">
      <dsp:nvSpPr>
        <dsp:cNvPr id="0" name=""/>
        <dsp:cNvSpPr/>
      </dsp:nvSpPr>
      <dsp:spPr>
        <a:xfrm>
          <a:off x="402781" y="62406"/>
          <a:ext cx="346353" cy="346353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38000" r="-38000"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D203DD-3B74-4ADF-B871-98A7E5524BAE}">
      <dsp:nvSpPr>
        <dsp:cNvPr id="0" name=""/>
        <dsp:cNvSpPr/>
      </dsp:nvSpPr>
      <dsp:spPr>
        <a:xfrm>
          <a:off x="1185311" y="0"/>
          <a:ext cx="1149722" cy="104010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 err="1"/>
            <a:t>Spear</a:t>
          </a:r>
          <a:r>
            <a:rPr lang="pt-BR" sz="900" kern="1200" dirty="0"/>
            <a:t> </a:t>
          </a:r>
          <a:r>
            <a:rPr lang="pt-BR" sz="900" kern="1200" dirty="0" err="1"/>
            <a:t>Phishing</a:t>
          </a:r>
          <a:r>
            <a:rPr lang="pt-BR" sz="900" kern="1200" dirty="0"/>
            <a:t> / </a:t>
          </a:r>
          <a:r>
            <a:rPr lang="pt-BR" sz="900" kern="1200" dirty="0" err="1"/>
            <a:t>Whaling</a:t>
          </a:r>
          <a:endParaRPr lang="pt-BR" sz="900" kern="1200" dirty="0"/>
        </a:p>
      </dsp:txBody>
      <dsp:txXfrm>
        <a:off x="1185311" y="416040"/>
        <a:ext cx="1149722" cy="416040"/>
      </dsp:txXfrm>
    </dsp:sp>
    <dsp:sp modelId="{08463401-DBD1-4974-AF43-4C6DC95C4CF1}">
      <dsp:nvSpPr>
        <dsp:cNvPr id="0" name=""/>
        <dsp:cNvSpPr/>
      </dsp:nvSpPr>
      <dsp:spPr>
        <a:xfrm>
          <a:off x="1586995" y="62406"/>
          <a:ext cx="346353" cy="346353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50000" r="-50000"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A3F3DB-9F92-4B82-8FB9-B2C260E8FE53}">
      <dsp:nvSpPr>
        <dsp:cNvPr id="0" name=""/>
        <dsp:cNvSpPr/>
      </dsp:nvSpPr>
      <dsp:spPr>
        <a:xfrm>
          <a:off x="2369525" y="0"/>
          <a:ext cx="1149722" cy="104010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/>
            <a:t>Quishing</a:t>
          </a:r>
        </a:p>
      </dsp:txBody>
      <dsp:txXfrm>
        <a:off x="2369525" y="416040"/>
        <a:ext cx="1149722" cy="416040"/>
      </dsp:txXfrm>
    </dsp:sp>
    <dsp:sp modelId="{809BD1DD-4893-4FBF-A892-55C49135AD56}">
      <dsp:nvSpPr>
        <dsp:cNvPr id="0" name=""/>
        <dsp:cNvSpPr/>
      </dsp:nvSpPr>
      <dsp:spPr>
        <a:xfrm>
          <a:off x="2771209" y="62406"/>
          <a:ext cx="346353" cy="346353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50000" r="-50000"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43E019-7807-4CF0-A420-CEBA79623E03}">
      <dsp:nvSpPr>
        <dsp:cNvPr id="0" name=""/>
        <dsp:cNvSpPr/>
      </dsp:nvSpPr>
      <dsp:spPr>
        <a:xfrm>
          <a:off x="3553739" y="0"/>
          <a:ext cx="1149722" cy="104010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/>
            <a:t>Vishing</a:t>
          </a:r>
        </a:p>
      </dsp:txBody>
      <dsp:txXfrm>
        <a:off x="3553739" y="416040"/>
        <a:ext cx="1149722" cy="416040"/>
      </dsp:txXfrm>
    </dsp:sp>
    <dsp:sp modelId="{D6634B90-1317-429B-A9DD-E6CBE6651E55}">
      <dsp:nvSpPr>
        <dsp:cNvPr id="0" name=""/>
        <dsp:cNvSpPr/>
      </dsp:nvSpPr>
      <dsp:spPr>
        <a:xfrm>
          <a:off x="3955423" y="62406"/>
          <a:ext cx="346353" cy="346353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52000" r="-52000"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06EDBA-AFA5-437D-806E-3DD4E5702629}">
      <dsp:nvSpPr>
        <dsp:cNvPr id="0" name=""/>
        <dsp:cNvSpPr/>
      </dsp:nvSpPr>
      <dsp:spPr>
        <a:xfrm>
          <a:off x="188182" y="832081"/>
          <a:ext cx="4328194" cy="156015"/>
        </a:xfrm>
        <a:prstGeom prst="leftRightArrow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EBDB40-9167-4FD1-91E3-F031B8626012}">
      <dsp:nvSpPr>
        <dsp:cNvPr id="0" name=""/>
        <dsp:cNvSpPr/>
      </dsp:nvSpPr>
      <dsp:spPr>
        <a:xfrm rot="8594235">
          <a:off x="714820" y="1994323"/>
          <a:ext cx="720533" cy="35947"/>
        </a:xfrm>
        <a:custGeom>
          <a:avLst/>
          <a:gdLst/>
          <a:ahLst/>
          <a:cxnLst/>
          <a:rect l="0" t="0" r="0" b="0"/>
          <a:pathLst>
            <a:path>
              <a:moveTo>
                <a:pt x="0" y="17973"/>
              </a:moveTo>
              <a:lnTo>
                <a:pt x="720533" y="17973"/>
              </a:lnTo>
            </a:path>
          </a:pathLst>
        </a:custGeom>
        <a:noFill/>
        <a:ln w="952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8C4892-5926-41FD-9F02-0FC48AD8243F}">
      <dsp:nvSpPr>
        <dsp:cNvPr id="0" name=""/>
        <dsp:cNvSpPr/>
      </dsp:nvSpPr>
      <dsp:spPr>
        <a:xfrm rot="2100122">
          <a:off x="2069346" y="1984290"/>
          <a:ext cx="780188" cy="35947"/>
        </a:xfrm>
        <a:custGeom>
          <a:avLst/>
          <a:gdLst/>
          <a:ahLst/>
          <a:cxnLst/>
          <a:rect l="0" t="0" r="0" b="0"/>
          <a:pathLst>
            <a:path>
              <a:moveTo>
                <a:pt x="0" y="17973"/>
              </a:moveTo>
              <a:lnTo>
                <a:pt x="780188" y="17973"/>
              </a:lnTo>
            </a:path>
          </a:pathLst>
        </a:custGeom>
        <a:noFill/>
        <a:ln w="952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A6F081-6672-42B5-A0A0-571EEEC56C42}">
      <dsp:nvSpPr>
        <dsp:cNvPr id="0" name=""/>
        <dsp:cNvSpPr/>
      </dsp:nvSpPr>
      <dsp:spPr>
        <a:xfrm rot="19818393">
          <a:off x="2093106" y="1090920"/>
          <a:ext cx="712743" cy="35947"/>
        </a:xfrm>
        <a:custGeom>
          <a:avLst/>
          <a:gdLst/>
          <a:ahLst/>
          <a:cxnLst/>
          <a:rect l="0" t="0" r="0" b="0"/>
          <a:pathLst>
            <a:path>
              <a:moveTo>
                <a:pt x="0" y="17973"/>
              </a:moveTo>
              <a:lnTo>
                <a:pt x="712743" y="17973"/>
              </a:lnTo>
            </a:path>
          </a:pathLst>
        </a:custGeom>
        <a:noFill/>
        <a:ln w="952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7EFCBA-58DC-4BB1-838B-91A4A2B20712}">
      <dsp:nvSpPr>
        <dsp:cNvPr id="0" name=""/>
        <dsp:cNvSpPr/>
      </dsp:nvSpPr>
      <dsp:spPr>
        <a:xfrm rot="12583353">
          <a:off x="785388" y="1113731"/>
          <a:ext cx="619038" cy="35947"/>
        </a:xfrm>
        <a:custGeom>
          <a:avLst/>
          <a:gdLst/>
          <a:ahLst/>
          <a:cxnLst/>
          <a:rect l="0" t="0" r="0" b="0"/>
          <a:pathLst>
            <a:path>
              <a:moveTo>
                <a:pt x="0" y="17973"/>
              </a:moveTo>
              <a:lnTo>
                <a:pt x="619038" y="17973"/>
              </a:lnTo>
            </a:path>
          </a:pathLst>
        </a:custGeom>
        <a:noFill/>
        <a:ln w="952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F493B6-0593-455C-85B7-37368D7C83C0}">
      <dsp:nvSpPr>
        <dsp:cNvPr id="0" name=""/>
        <dsp:cNvSpPr/>
      </dsp:nvSpPr>
      <dsp:spPr>
        <a:xfrm>
          <a:off x="1197377" y="952307"/>
          <a:ext cx="1108853" cy="1108853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BCEB48-9166-4082-8839-3712568E7BB5}">
      <dsp:nvSpPr>
        <dsp:cNvPr id="0" name=""/>
        <dsp:cNvSpPr/>
      </dsp:nvSpPr>
      <dsp:spPr>
        <a:xfrm>
          <a:off x="10439" y="361874"/>
          <a:ext cx="882908" cy="80545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700" b="1" kern="1200" dirty="0">
              <a:solidFill>
                <a:schemeClr val="tx2"/>
              </a:solidFill>
            </a:rPr>
            <a:t>Autenticação</a:t>
          </a:r>
        </a:p>
      </dsp:txBody>
      <dsp:txXfrm>
        <a:off x="139738" y="479830"/>
        <a:ext cx="624310" cy="569541"/>
      </dsp:txXfrm>
    </dsp:sp>
    <dsp:sp modelId="{52E83B39-4213-48E0-B255-FF5463A1B157}">
      <dsp:nvSpPr>
        <dsp:cNvPr id="0" name=""/>
        <dsp:cNvSpPr/>
      </dsp:nvSpPr>
      <dsp:spPr>
        <a:xfrm>
          <a:off x="2691939" y="316171"/>
          <a:ext cx="882908" cy="80545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700" b="1" kern="1200" dirty="0">
              <a:solidFill>
                <a:schemeClr val="tx2"/>
              </a:solidFill>
            </a:rPr>
            <a:t>Controle de Acesso</a:t>
          </a:r>
        </a:p>
      </dsp:txBody>
      <dsp:txXfrm>
        <a:off x="2821238" y="434127"/>
        <a:ext cx="624310" cy="569541"/>
      </dsp:txXfrm>
    </dsp:sp>
    <dsp:sp modelId="{287708C5-6B9D-4C82-99B4-BD139E6E86C5}">
      <dsp:nvSpPr>
        <dsp:cNvPr id="0" name=""/>
        <dsp:cNvSpPr/>
      </dsp:nvSpPr>
      <dsp:spPr>
        <a:xfrm>
          <a:off x="2687707" y="2068517"/>
          <a:ext cx="882908" cy="80545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700" b="1" kern="1200" dirty="0">
              <a:solidFill>
                <a:schemeClr val="tx2"/>
              </a:solidFill>
            </a:rPr>
            <a:t>Gestão das Identidades</a:t>
          </a:r>
        </a:p>
      </dsp:txBody>
      <dsp:txXfrm>
        <a:off x="2817006" y="2186473"/>
        <a:ext cx="624310" cy="569541"/>
      </dsp:txXfrm>
    </dsp:sp>
    <dsp:sp modelId="{065165DF-7ED1-42EF-BC66-923E834E84AA}">
      <dsp:nvSpPr>
        <dsp:cNvPr id="0" name=""/>
        <dsp:cNvSpPr/>
      </dsp:nvSpPr>
      <dsp:spPr>
        <a:xfrm>
          <a:off x="3473" y="2080351"/>
          <a:ext cx="882908" cy="80545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700" b="1" kern="1200" dirty="0">
              <a:solidFill>
                <a:schemeClr val="tx2"/>
              </a:solidFill>
            </a:rPr>
            <a:t>Autorização e Consentimento</a:t>
          </a:r>
        </a:p>
      </dsp:txBody>
      <dsp:txXfrm>
        <a:off x="132772" y="2198307"/>
        <a:ext cx="624310" cy="5695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B3F894-9468-434B-8AB9-552DE1F24527}">
      <dsp:nvSpPr>
        <dsp:cNvPr id="0" name=""/>
        <dsp:cNvSpPr/>
      </dsp:nvSpPr>
      <dsp:spPr>
        <a:xfrm>
          <a:off x="1179" y="0"/>
          <a:ext cx="1834859" cy="2180491"/>
        </a:xfrm>
        <a:prstGeom prst="roundRect">
          <a:avLst>
            <a:gd name="adj" fmla="val 10000"/>
          </a:avLst>
        </a:prstGeom>
        <a:solidFill>
          <a:schemeClr val="tx1">
            <a:alpha val="43013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t" anchorCtr="1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b="0" i="0" kern="1200" dirty="0">
              <a:solidFill>
                <a:schemeClr val="bg1">
                  <a:lumMod val="95000"/>
                </a:schemeClr>
              </a:solidFill>
              <a:latin typeface="Apple Braille Outline 6 Dot" pitchFamily="2" charset="0"/>
            </a:rPr>
            <a:t>ISO 27.001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800" b="0" i="0" kern="1200" dirty="0">
              <a:solidFill>
                <a:schemeClr val="bg1">
                  <a:lumMod val="95000"/>
                </a:schemeClr>
              </a:solidFill>
              <a:latin typeface="Apple Braille Outline 6 Dot" pitchFamily="2" charset="0"/>
            </a:rPr>
            <a:t> Padrão e a referência Internacional para a gestão da Segurança da informação</a:t>
          </a:r>
        </a:p>
      </dsp:txBody>
      <dsp:txXfrm>
        <a:off x="1179" y="872196"/>
        <a:ext cx="1834859" cy="872196"/>
      </dsp:txXfrm>
    </dsp:sp>
    <dsp:sp modelId="{42847A34-FEE4-491D-B0DF-0C0AB3C6AD11}">
      <dsp:nvSpPr>
        <dsp:cNvPr id="0" name=""/>
        <dsp:cNvSpPr/>
      </dsp:nvSpPr>
      <dsp:spPr>
        <a:xfrm>
          <a:off x="555557" y="130829"/>
          <a:ext cx="726103" cy="726103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8000" r="-18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EA0C2EC-1B97-4AB5-B961-12D7AA9A79D4}">
      <dsp:nvSpPr>
        <dsp:cNvPr id="0" name=""/>
        <dsp:cNvSpPr/>
      </dsp:nvSpPr>
      <dsp:spPr>
        <a:xfrm>
          <a:off x="1891084" y="0"/>
          <a:ext cx="1834859" cy="2180491"/>
        </a:xfrm>
        <a:prstGeom prst="roundRect">
          <a:avLst>
            <a:gd name="adj" fmla="val 10000"/>
          </a:avLst>
        </a:prstGeom>
        <a:solidFill>
          <a:schemeClr val="tx1">
            <a:alpha val="43013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t" anchorCtr="1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b="0" i="0" kern="1200" dirty="0">
              <a:solidFill>
                <a:schemeClr val="bg1">
                  <a:lumMod val="95000"/>
                </a:schemeClr>
              </a:solidFill>
              <a:latin typeface="Apple Braille Outline 6 Dot" pitchFamily="2" charset="0"/>
            </a:rPr>
            <a:t>CIS </a:t>
          </a:r>
          <a:r>
            <a:rPr lang="pt-BR" sz="1000" b="0" i="0" kern="1200" dirty="0" err="1">
              <a:solidFill>
                <a:schemeClr val="bg1">
                  <a:lumMod val="95000"/>
                </a:schemeClr>
              </a:solidFill>
              <a:latin typeface="Apple Braille Outline 6 Dot" pitchFamily="2" charset="0"/>
            </a:rPr>
            <a:t>Controls</a:t>
          </a:r>
          <a:endParaRPr lang="pt-BR" sz="1000" b="0" i="0" kern="1200" dirty="0">
            <a:solidFill>
              <a:schemeClr val="bg1">
                <a:lumMod val="95000"/>
              </a:schemeClr>
            </a:solidFill>
            <a:latin typeface="Apple Braille Outline 6 Dot" pitchFamily="2" charset="0"/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800" b="0" i="0" kern="1200" dirty="0">
              <a:solidFill>
                <a:schemeClr val="bg1">
                  <a:lumMod val="95000"/>
                </a:schemeClr>
              </a:solidFill>
              <a:latin typeface="Apple Braille Outline 6 Dot" pitchFamily="2" charset="0"/>
            </a:rPr>
            <a:t> 18 medidas abrangentes que ajudam a fortalecer sua postura de segurança cibernética</a:t>
          </a:r>
        </a:p>
      </dsp:txBody>
      <dsp:txXfrm>
        <a:off x="1891084" y="872196"/>
        <a:ext cx="1834859" cy="872196"/>
      </dsp:txXfrm>
    </dsp:sp>
    <dsp:sp modelId="{BDD79A25-167E-449B-A317-8C84D3EC802C}">
      <dsp:nvSpPr>
        <dsp:cNvPr id="0" name=""/>
        <dsp:cNvSpPr/>
      </dsp:nvSpPr>
      <dsp:spPr>
        <a:xfrm>
          <a:off x="2445462" y="130829"/>
          <a:ext cx="726103" cy="726103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23000" r="-2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B7449BC-EB69-48C3-85F2-D74B1310BC69}">
      <dsp:nvSpPr>
        <dsp:cNvPr id="0" name=""/>
        <dsp:cNvSpPr/>
      </dsp:nvSpPr>
      <dsp:spPr>
        <a:xfrm>
          <a:off x="3780990" y="0"/>
          <a:ext cx="1834859" cy="2180491"/>
        </a:xfrm>
        <a:prstGeom prst="roundRect">
          <a:avLst>
            <a:gd name="adj" fmla="val 10000"/>
          </a:avLst>
        </a:prstGeom>
        <a:solidFill>
          <a:schemeClr val="tx1">
            <a:alpha val="43013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t" anchorCtr="1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b="0" i="0" kern="1200" dirty="0">
              <a:solidFill>
                <a:schemeClr val="bg1">
                  <a:lumMod val="95000"/>
                </a:schemeClr>
              </a:solidFill>
              <a:latin typeface="Apple Braille Outline 6 Dot" pitchFamily="2" charset="0"/>
            </a:rPr>
            <a:t>NIST </a:t>
          </a:r>
          <a:r>
            <a:rPr lang="pt-BR" sz="1000" b="0" i="0" kern="1200" dirty="0" err="1">
              <a:solidFill>
                <a:schemeClr val="bg1">
                  <a:lumMod val="95000"/>
                </a:schemeClr>
              </a:solidFill>
              <a:latin typeface="Apple Braille Outline 6 Dot" pitchFamily="2" charset="0"/>
            </a:rPr>
            <a:t>Cybersecurity</a:t>
          </a:r>
          <a:r>
            <a:rPr lang="pt-BR" sz="1000" b="0" i="0" kern="1200" dirty="0">
              <a:solidFill>
                <a:schemeClr val="bg1">
                  <a:lumMod val="95000"/>
                </a:schemeClr>
              </a:solidFill>
              <a:latin typeface="Apple Braille Outline 6 Dot" pitchFamily="2" charset="0"/>
            </a:rPr>
            <a:t> Framework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800" b="0" i="0" kern="1200" dirty="0">
              <a:solidFill>
                <a:schemeClr val="bg1">
                  <a:lumMod val="95000"/>
                </a:schemeClr>
              </a:solidFill>
              <a:latin typeface="Apple Braille Outline 6 Dot" pitchFamily="2" charset="0"/>
            </a:rPr>
            <a:t>Orientação e melhores práticas para melhorar a segurança o gerenciamento de riscos de segurança cibernética</a:t>
          </a:r>
        </a:p>
      </dsp:txBody>
      <dsp:txXfrm>
        <a:off x="3780990" y="872196"/>
        <a:ext cx="1834859" cy="872196"/>
      </dsp:txXfrm>
    </dsp:sp>
    <dsp:sp modelId="{53AB5AEC-E6E5-4E67-93B8-87CB2A3CC91A}">
      <dsp:nvSpPr>
        <dsp:cNvPr id="0" name=""/>
        <dsp:cNvSpPr/>
      </dsp:nvSpPr>
      <dsp:spPr>
        <a:xfrm>
          <a:off x="4335368" y="130829"/>
          <a:ext cx="726103" cy="726103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42000" r="-4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32F37D7-0A73-4169-8A9E-A17A01056190}">
      <dsp:nvSpPr>
        <dsp:cNvPr id="0" name=""/>
        <dsp:cNvSpPr/>
      </dsp:nvSpPr>
      <dsp:spPr>
        <a:xfrm>
          <a:off x="224681" y="1744392"/>
          <a:ext cx="5167666" cy="327073"/>
        </a:xfrm>
        <a:prstGeom prst="leftRightArrow">
          <a:avLst/>
        </a:prstGeom>
        <a:solidFill>
          <a:srgbClr val="56FE02">
            <a:alpha val="73143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626F58-000E-4928-B972-06B1622347CC}" type="datetimeFigureOut">
              <a:rPr lang="pt-BR" smtClean="0"/>
              <a:t>22/11/2024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FC5621-5D15-4BDE-80D4-C27A80C0E4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3051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C5621-5D15-4BDE-80D4-C27A80C0E4A9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8931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C5621-5D15-4BDE-80D4-C27A80C0E4A9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9596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C5621-5D15-4BDE-80D4-C27A80C0E4A9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4825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C5621-5D15-4BDE-80D4-C27A80C0E4A9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90433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C5621-5D15-4BDE-80D4-C27A80C0E4A9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2836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C5621-5D15-4BDE-80D4-C27A80C0E4A9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3753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C5621-5D15-4BDE-80D4-C27A80C0E4A9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275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C5621-5D15-4BDE-80D4-C27A80C0E4A9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6178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C5621-5D15-4BDE-80D4-C27A80C0E4A9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3588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C5621-5D15-4BDE-80D4-C27A80C0E4A9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0604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C5621-5D15-4BDE-80D4-C27A80C0E4A9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967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C5621-5D15-4BDE-80D4-C27A80C0E4A9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6076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C5621-5D15-4BDE-80D4-C27A80C0E4A9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8164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32078" y="1006528"/>
            <a:ext cx="4896882" cy="694519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64156" y="1836050"/>
            <a:ext cx="4032727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DEAE-5010-4D49-8117-F71D6E4F463D}" type="datetimeFigureOut">
              <a:rPr lang="pt-BR" smtClean="0"/>
              <a:pPr/>
              <a:t>22/11/2024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7AA9-7102-4E39-9FA8-03C24F8053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DEAE-5010-4D49-8117-F71D6E4F463D}" type="datetimeFigureOut">
              <a:rPr lang="pt-BR" smtClean="0"/>
              <a:pPr/>
              <a:t>22/11/2024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7AA9-7102-4E39-9FA8-03C24F8053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2632474" y="61502"/>
            <a:ext cx="816147" cy="1305786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81033" y="61502"/>
            <a:ext cx="2355424" cy="1305786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DEAE-5010-4D49-8117-F71D6E4F463D}" type="datetimeFigureOut">
              <a:rPr lang="pt-BR" smtClean="0"/>
              <a:pPr/>
              <a:t>22/11/2024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7AA9-7102-4E39-9FA8-03C24F8053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DEAE-5010-4D49-8117-F71D6E4F463D}" type="datetimeFigureOut">
              <a:rPr lang="pt-BR" smtClean="0"/>
              <a:pPr/>
              <a:t>22/11/2024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7AA9-7102-4E39-9FA8-03C24F8053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5082" y="2082057"/>
            <a:ext cx="4896882" cy="643517"/>
          </a:xfrm>
        </p:spPr>
        <p:txBody>
          <a:bodyPr anchor="t"/>
          <a:lstStyle>
            <a:lvl1pPr algn="l">
              <a:defRPr sz="23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5082" y="1373288"/>
            <a:ext cx="4896882" cy="708769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DEAE-5010-4D49-8117-F71D6E4F463D}" type="datetimeFigureOut">
              <a:rPr lang="pt-BR" smtClean="0"/>
              <a:pPr/>
              <a:t>22/11/2024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7AA9-7102-4E39-9FA8-03C24F8053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81033" y="357010"/>
            <a:ext cx="1585285" cy="101027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862336" y="357010"/>
            <a:ext cx="1586286" cy="101027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DEAE-5010-4D49-8117-F71D6E4F463D}" type="datetimeFigureOut">
              <a:rPr lang="pt-BR" smtClean="0"/>
              <a:pPr/>
              <a:t>22/11/2024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7AA9-7102-4E39-9FA8-03C24F8053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8052" y="129754"/>
            <a:ext cx="5184934" cy="540015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88052" y="725270"/>
            <a:ext cx="2545459" cy="30225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288052" y="1027528"/>
            <a:ext cx="2545459" cy="1866801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2926528" y="725270"/>
            <a:ext cx="2546459" cy="30225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2926528" y="1027528"/>
            <a:ext cx="2546459" cy="1866801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DEAE-5010-4D49-8117-F71D6E4F463D}" type="datetimeFigureOut">
              <a:rPr lang="pt-BR" smtClean="0"/>
              <a:pPr/>
              <a:t>22/11/2024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7AA9-7102-4E39-9FA8-03C24F8053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DEAE-5010-4D49-8117-F71D6E4F463D}" type="datetimeFigureOut">
              <a:rPr lang="pt-BR" smtClean="0"/>
              <a:pPr/>
              <a:t>22/11/2024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7AA9-7102-4E39-9FA8-03C24F8053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DEAE-5010-4D49-8117-F71D6E4F463D}" type="datetimeFigureOut">
              <a:rPr lang="pt-BR" smtClean="0"/>
              <a:pPr/>
              <a:t>22/11/2024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7AA9-7102-4E39-9FA8-03C24F8053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8052" y="129003"/>
            <a:ext cx="1895342" cy="54901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52406" y="129004"/>
            <a:ext cx="3220580" cy="27653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88052" y="678019"/>
            <a:ext cx="1895342" cy="2216310"/>
          </a:xfrm>
        </p:spPr>
        <p:txBody>
          <a:bodyPr/>
          <a:lstStyle>
            <a:lvl1pPr marL="0" indent="0">
              <a:buNone/>
              <a:defRPr sz="800"/>
            </a:lvl1pPr>
            <a:lvl2pPr marL="257175" indent="0">
              <a:buNone/>
              <a:defRPr sz="700"/>
            </a:lvl2pPr>
            <a:lvl3pPr marL="514350" indent="0">
              <a:buNone/>
              <a:defRPr sz="600"/>
            </a:lvl3pPr>
            <a:lvl4pPr marL="771525" indent="0">
              <a:buNone/>
              <a:defRPr sz="500"/>
            </a:lvl4pPr>
            <a:lvl5pPr marL="1028700" indent="0">
              <a:buNone/>
              <a:defRPr sz="500"/>
            </a:lvl5pPr>
            <a:lvl6pPr marL="1285875" indent="0">
              <a:buNone/>
              <a:defRPr sz="500"/>
            </a:lvl6pPr>
            <a:lvl7pPr marL="1543050" indent="0">
              <a:buNone/>
              <a:defRPr sz="500"/>
            </a:lvl7pPr>
            <a:lvl8pPr marL="1800225" indent="0">
              <a:buNone/>
              <a:defRPr sz="500"/>
            </a:lvl8pPr>
            <a:lvl9pPr marL="2057400" indent="0">
              <a:buNone/>
              <a:defRPr sz="5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DEAE-5010-4D49-8117-F71D6E4F463D}" type="datetimeFigureOut">
              <a:rPr lang="pt-BR" smtClean="0"/>
              <a:pPr/>
              <a:t>22/11/2024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7AA9-7102-4E39-9FA8-03C24F8053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9204" y="2268061"/>
            <a:ext cx="3456623" cy="267758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129204" y="289508"/>
            <a:ext cx="3456623" cy="1944053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600"/>
            </a:lvl2pPr>
            <a:lvl3pPr marL="514350" indent="0">
              <a:buNone/>
              <a:defRPr sz="1400"/>
            </a:lvl3pPr>
            <a:lvl4pPr marL="771525" indent="0">
              <a:buNone/>
              <a:defRPr sz="1100"/>
            </a:lvl4pPr>
            <a:lvl5pPr marL="1028700" indent="0">
              <a:buNone/>
              <a:defRPr sz="1100"/>
            </a:lvl5pPr>
            <a:lvl6pPr marL="1285875" indent="0">
              <a:buNone/>
              <a:defRPr sz="1100"/>
            </a:lvl6pPr>
            <a:lvl7pPr marL="1543050" indent="0">
              <a:buNone/>
              <a:defRPr sz="1100"/>
            </a:lvl7pPr>
            <a:lvl8pPr marL="1800225" indent="0">
              <a:buNone/>
              <a:defRPr sz="1100"/>
            </a:lvl8pPr>
            <a:lvl9pPr marL="2057400" indent="0">
              <a:buNone/>
              <a:defRPr sz="11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29204" y="2535819"/>
            <a:ext cx="3456623" cy="380260"/>
          </a:xfrm>
        </p:spPr>
        <p:txBody>
          <a:bodyPr/>
          <a:lstStyle>
            <a:lvl1pPr marL="0" indent="0">
              <a:buNone/>
              <a:defRPr sz="800"/>
            </a:lvl1pPr>
            <a:lvl2pPr marL="257175" indent="0">
              <a:buNone/>
              <a:defRPr sz="700"/>
            </a:lvl2pPr>
            <a:lvl3pPr marL="514350" indent="0">
              <a:buNone/>
              <a:defRPr sz="600"/>
            </a:lvl3pPr>
            <a:lvl4pPr marL="771525" indent="0">
              <a:buNone/>
              <a:defRPr sz="500"/>
            </a:lvl4pPr>
            <a:lvl5pPr marL="1028700" indent="0">
              <a:buNone/>
              <a:defRPr sz="500"/>
            </a:lvl5pPr>
            <a:lvl6pPr marL="1285875" indent="0">
              <a:buNone/>
              <a:defRPr sz="500"/>
            </a:lvl6pPr>
            <a:lvl7pPr marL="1543050" indent="0">
              <a:buNone/>
              <a:defRPr sz="500"/>
            </a:lvl7pPr>
            <a:lvl8pPr marL="1800225" indent="0">
              <a:buNone/>
              <a:defRPr sz="500"/>
            </a:lvl8pPr>
            <a:lvl9pPr marL="2057400" indent="0">
              <a:buNone/>
              <a:defRPr sz="5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2DEAE-5010-4D49-8117-F71D6E4F463D}" type="datetimeFigureOut">
              <a:rPr lang="pt-BR" smtClean="0"/>
              <a:pPr/>
              <a:t>22/11/2024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7AA9-7102-4E39-9FA8-03C24F8053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288052" y="129754"/>
            <a:ext cx="5184934" cy="540015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88052" y="756021"/>
            <a:ext cx="5184934" cy="2138308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288052" y="3003082"/>
            <a:ext cx="1344242" cy="172505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2DEAE-5010-4D49-8117-F71D6E4F463D}" type="datetimeFigureOut">
              <a:rPr lang="pt-BR" smtClean="0"/>
              <a:pPr/>
              <a:t>22/11/2024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1968355" y="3003082"/>
            <a:ext cx="1824329" cy="172505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4128744" y="3003082"/>
            <a:ext cx="1344242" cy="172505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D7AA9-7102-4E39-9FA8-03C24F8053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14350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09" indent="-160734" algn="l" defTabSz="51435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24.png"/><Relationship Id="rId7" Type="http://schemas.openxmlformats.org/officeDocument/2006/relationships/diagramData" Target="../diagrams/data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svg"/><Relationship Id="rId11" Type="http://schemas.microsoft.com/office/2007/relationships/diagramDrawing" Target="../diagrams/drawing4.xml"/><Relationship Id="rId5" Type="http://schemas.openxmlformats.org/officeDocument/2006/relationships/image" Target="../media/image36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5.png"/><Relationship Id="rId9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24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rustcontrol.com.br/" TargetMode="External"/><Relationship Id="rId5" Type="http://schemas.openxmlformats.org/officeDocument/2006/relationships/hyperlink" Target="http://www.linkedin.com/in/albertojbsfilho" TargetMode="External"/><Relationship Id="rId4" Type="http://schemas.openxmlformats.org/officeDocument/2006/relationships/hyperlink" Target="mailto:alberto.santos@trustcontrol.com.br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slide" Target="slide7.xml"/><Relationship Id="rId12" Type="http://schemas.openxmlformats.org/officeDocument/2006/relationships/slide" Target="slide1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slide" Target="slide10.xml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slide" Target="slide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diagramDrawing" Target="../diagrams/drawing2.xml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svg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22.png"/><Relationship Id="rId10" Type="http://schemas.openxmlformats.org/officeDocument/2006/relationships/diagramLayout" Target="../diagrams/layout2.xml"/><Relationship Id="rId4" Type="http://schemas.openxmlformats.org/officeDocument/2006/relationships/image" Target="../media/image5.png"/><Relationship Id="rId9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CIRCLE.png">
            <a:extLst>
              <a:ext uri="{FF2B5EF4-FFF2-40B4-BE49-F238E27FC236}">
                <a16:creationId xmlns:a16="http://schemas.microsoft.com/office/drawing/2014/main" id="{3C4376BF-DC3B-6CB4-75F7-C057758EA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392" y="-244304"/>
            <a:ext cx="3774912" cy="3774912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C95F67F5-CDC6-5A87-ECD8-E51A49E426B1}"/>
              </a:ext>
            </a:extLst>
          </p:cNvPr>
          <p:cNvSpPr txBox="1"/>
          <p:nvPr/>
        </p:nvSpPr>
        <p:spPr>
          <a:xfrm>
            <a:off x="143566" y="695336"/>
            <a:ext cx="2500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5AFF0F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Cibersegurança:</a:t>
            </a:r>
            <a:r>
              <a:rPr lang="pt-BR" sz="2000" dirty="0">
                <a:solidFill>
                  <a:schemeClr val="bg1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 Visão Geral</a:t>
            </a:r>
            <a:r>
              <a:rPr lang="pt-BR" sz="2000" dirty="0">
                <a:solidFill>
                  <a:srgbClr val="5AFF0F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_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C292434-9C6A-0714-4DF4-24D928C8F037}"/>
              </a:ext>
            </a:extLst>
          </p:cNvPr>
          <p:cNvSpPr txBox="1"/>
          <p:nvPr/>
        </p:nvSpPr>
        <p:spPr>
          <a:xfrm>
            <a:off x="-85487" y="1710999"/>
            <a:ext cx="2233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rgbClr val="5AFF0F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Alberto </a:t>
            </a:r>
            <a:r>
              <a:rPr lang="pt-BR" sz="1400" dirty="0">
                <a:solidFill>
                  <a:schemeClr val="bg1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Jorge</a:t>
            </a:r>
            <a:r>
              <a:rPr lang="pt-BR" sz="1400" dirty="0">
                <a:solidFill>
                  <a:srgbClr val="5AFF0F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_</a:t>
            </a:r>
          </a:p>
        </p:txBody>
      </p:sp>
      <p:pic>
        <p:nvPicPr>
          <p:cNvPr id="6146" name="Picture 2" descr="12 Ways to Improve Cybersecurity | Skillcast">
            <a:extLst>
              <a:ext uri="{FF2B5EF4-FFF2-40B4-BE49-F238E27FC236}">
                <a16:creationId xmlns:a16="http://schemas.microsoft.com/office/drawing/2014/main" id="{F9CF02AA-A8E3-FD4E-3BDA-7781376D8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370" y="1049279"/>
            <a:ext cx="2648956" cy="13832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63CC2B5-9DF2-E9C3-4F34-81D92ED69E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88" y="2239990"/>
            <a:ext cx="1229555" cy="30155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5B4DF0-1C01-34C9-E82D-C5B4D801D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áfico 13" descr="Monstro com preenchimento sólido">
            <a:extLst>
              <a:ext uri="{FF2B5EF4-FFF2-40B4-BE49-F238E27FC236}">
                <a16:creationId xmlns:a16="http://schemas.microsoft.com/office/drawing/2014/main" id="{820A51AA-B274-5ABA-0E2C-521E809E0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47239" y="402897"/>
            <a:ext cx="1823713" cy="182371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2A4855D-0ED5-5040-3410-7AE93A0CB73E}"/>
              </a:ext>
            </a:extLst>
          </p:cNvPr>
          <p:cNvSpPr txBox="1"/>
          <p:nvPr/>
        </p:nvSpPr>
        <p:spPr>
          <a:xfrm>
            <a:off x="1577889" y="2245756"/>
            <a:ext cx="2638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Malware</a:t>
            </a:r>
            <a:r>
              <a:rPr lang="pt-BR" sz="2400" dirty="0">
                <a:solidFill>
                  <a:srgbClr val="5AFF0F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_</a:t>
            </a:r>
          </a:p>
        </p:txBody>
      </p:sp>
      <p:pic>
        <p:nvPicPr>
          <p:cNvPr id="5" name="Imagem 4" descr="Ativo 3.png">
            <a:extLst>
              <a:ext uri="{FF2B5EF4-FFF2-40B4-BE49-F238E27FC236}">
                <a16:creationId xmlns:a16="http://schemas.microsoft.com/office/drawing/2014/main" id="{3192D328-9A57-7422-374B-D7B5B8EE8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531" y="115349"/>
            <a:ext cx="3007641" cy="301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07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B4DF0-1C01-34C9-E82D-C5B4D801D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Ativo 3.png">
            <a:extLst>
              <a:ext uri="{FF2B5EF4-FFF2-40B4-BE49-F238E27FC236}">
                <a16:creationId xmlns:a16="http://schemas.microsoft.com/office/drawing/2014/main" id="{968AE195-DDB3-8921-BE56-FE8C01583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2323" y="-3483834"/>
            <a:ext cx="12828932" cy="12860356"/>
          </a:xfrm>
          <a:prstGeom prst="rect">
            <a:avLst/>
          </a:prstGeom>
        </p:spPr>
      </p:pic>
      <p:pic>
        <p:nvPicPr>
          <p:cNvPr id="3" name="Imagem 2" descr="Foto em preto e branco com luz verde">
            <a:extLst>
              <a:ext uri="{FF2B5EF4-FFF2-40B4-BE49-F238E27FC236}">
                <a16:creationId xmlns:a16="http://schemas.microsoft.com/office/drawing/2014/main" id="{CFF806C0-C4A1-17D0-C634-09FB730422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" y="0"/>
            <a:ext cx="5757387" cy="3240088"/>
          </a:xfrm>
          <a:prstGeom prst="rect">
            <a:avLst/>
          </a:prstGeom>
        </p:spPr>
      </p:pic>
      <p:pic>
        <p:nvPicPr>
          <p:cNvPr id="4" name="Gráfico 3" descr="Monstro com preenchimento sólido">
            <a:extLst>
              <a:ext uri="{FF2B5EF4-FFF2-40B4-BE49-F238E27FC236}">
                <a16:creationId xmlns:a16="http://schemas.microsoft.com/office/drawing/2014/main" id="{7D81B276-8242-E975-B639-40A69DD815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212984" y="2672561"/>
            <a:ext cx="472273" cy="472273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A5805C3F-0532-44B1-A203-A15E46AAA3C0}"/>
              </a:ext>
            </a:extLst>
          </p:cNvPr>
          <p:cNvSpPr txBox="1"/>
          <p:nvPr/>
        </p:nvSpPr>
        <p:spPr>
          <a:xfrm>
            <a:off x="264526" y="255447"/>
            <a:ext cx="46063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Malware</a:t>
            </a:r>
            <a:r>
              <a:rPr lang="pt-BR" sz="1500" dirty="0">
                <a:solidFill>
                  <a:srgbClr val="5AFF0F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_</a:t>
            </a:r>
          </a:p>
        </p:txBody>
      </p:sp>
      <p:pic>
        <p:nvPicPr>
          <p:cNvPr id="2056" name="Picture 8" descr="What is Malware? And its Types - GeeksforGeeks">
            <a:extLst>
              <a:ext uri="{FF2B5EF4-FFF2-40B4-BE49-F238E27FC236}">
                <a16:creationId xmlns:a16="http://schemas.microsoft.com/office/drawing/2014/main" id="{DB4BD5CD-891D-ABCA-F6E1-C5E67CF06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1"/>
          <a:stretch/>
        </p:blipFill>
        <p:spPr bwMode="auto">
          <a:xfrm>
            <a:off x="640396" y="255447"/>
            <a:ext cx="4480244" cy="283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104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7DAC169-DD00-3B5A-26E0-E2912C087E0D}"/>
              </a:ext>
            </a:extLst>
          </p:cNvPr>
          <p:cNvSpPr txBox="1"/>
          <p:nvPr/>
        </p:nvSpPr>
        <p:spPr>
          <a:xfrm>
            <a:off x="228671" y="255596"/>
            <a:ext cx="423862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err="1">
                <a:solidFill>
                  <a:srgbClr val="5AFF0F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Ransomware</a:t>
            </a:r>
            <a:r>
              <a:rPr lang="pt-BR" sz="1500" dirty="0">
                <a:solidFill>
                  <a:srgbClr val="5AFF0F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: </a:t>
            </a:r>
            <a:r>
              <a:rPr lang="pt-BR" sz="1500" dirty="0">
                <a:solidFill>
                  <a:schemeClr val="bg1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A maior e mais rentável ameaça</a:t>
            </a:r>
            <a:r>
              <a:rPr lang="pt-BR" sz="1500" dirty="0">
                <a:solidFill>
                  <a:srgbClr val="5AFF0F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_</a:t>
            </a:r>
          </a:p>
        </p:txBody>
      </p:sp>
      <p:pic>
        <p:nvPicPr>
          <p:cNvPr id="2" name="Gráfico 1" descr="Monstro com preenchimento sólido">
            <a:extLst>
              <a:ext uri="{FF2B5EF4-FFF2-40B4-BE49-F238E27FC236}">
                <a16:creationId xmlns:a16="http://schemas.microsoft.com/office/drawing/2014/main" id="{573B59B5-9B51-3ED4-9A87-7616F35B2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212984" y="2672561"/>
            <a:ext cx="472273" cy="472273"/>
          </a:xfrm>
          <a:prstGeom prst="rect">
            <a:avLst/>
          </a:prstGeom>
        </p:spPr>
      </p:pic>
      <p:pic>
        <p:nvPicPr>
          <p:cNvPr id="3074" name="Picture 2" descr="Como ocorrem ataques ransomware e como proteger seu negócio?">
            <a:extLst>
              <a:ext uri="{FF2B5EF4-FFF2-40B4-BE49-F238E27FC236}">
                <a16:creationId xmlns:a16="http://schemas.microsoft.com/office/drawing/2014/main" id="{4F95718C-DE67-50E0-3989-EE36E04CB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71" y="1094011"/>
            <a:ext cx="2320472" cy="14231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nnual ransomware payments global 2023 | Statista">
            <a:extLst>
              <a:ext uri="{FF2B5EF4-FFF2-40B4-BE49-F238E27FC236}">
                <a16:creationId xmlns:a16="http://schemas.microsoft.com/office/drawing/2014/main" id="{08D72E95-0990-E382-1DCD-729AA317E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746" y="724025"/>
            <a:ext cx="2789238" cy="207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14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B4DF0-1C01-34C9-E82D-C5B4D801D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áfico 13" descr="Impressão digital com preenchimento sólido">
            <a:extLst>
              <a:ext uri="{FF2B5EF4-FFF2-40B4-BE49-F238E27FC236}">
                <a16:creationId xmlns:a16="http://schemas.microsoft.com/office/drawing/2014/main" id="{820A51AA-B274-5ABA-0E2C-521E809E0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949719" y="396851"/>
            <a:ext cx="1823713" cy="1823713"/>
          </a:xfrm>
          <a:prstGeom prst="rect">
            <a:avLst/>
          </a:prstGeom>
        </p:spPr>
      </p:pic>
      <p:pic>
        <p:nvPicPr>
          <p:cNvPr id="2" name="Imagem 1" descr="Ativo 3.png">
            <a:extLst>
              <a:ext uri="{FF2B5EF4-FFF2-40B4-BE49-F238E27FC236}">
                <a16:creationId xmlns:a16="http://schemas.microsoft.com/office/drawing/2014/main" id="{3C47F6C7-CEBF-744F-491F-44641D78F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531" y="115349"/>
            <a:ext cx="3007641" cy="301501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2348B18-A5EF-79DC-CB1A-438EFE6C0389}"/>
              </a:ext>
            </a:extLst>
          </p:cNvPr>
          <p:cNvSpPr txBox="1"/>
          <p:nvPr/>
        </p:nvSpPr>
        <p:spPr>
          <a:xfrm>
            <a:off x="1583499" y="2098111"/>
            <a:ext cx="2638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Identidade</a:t>
            </a:r>
            <a:r>
              <a:rPr lang="pt-BR" sz="2400" dirty="0">
                <a:solidFill>
                  <a:srgbClr val="5AFF0F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1097823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B4DF0-1C01-34C9-E82D-C5B4D801D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Ativo 3.png">
            <a:extLst>
              <a:ext uri="{FF2B5EF4-FFF2-40B4-BE49-F238E27FC236}">
                <a16:creationId xmlns:a16="http://schemas.microsoft.com/office/drawing/2014/main" id="{7F4F4EA8-DF64-D9A0-6F24-3EDB70B1F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2323" y="-3483834"/>
            <a:ext cx="12828932" cy="12860356"/>
          </a:xfrm>
          <a:prstGeom prst="rect">
            <a:avLst/>
          </a:prstGeom>
        </p:spPr>
      </p:pic>
      <p:sp>
        <p:nvSpPr>
          <p:cNvPr id="17" name="Google Shape;553;p71">
            <a:extLst>
              <a:ext uri="{FF2B5EF4-FFF2-40B4-BE49-F238E27FC236}">
                <a16:creationId xmlns:a16="http://schemas.microsoft.com/office/drawing/2014/main" id="{896AC63D-A9DC-ABFF-685A-AC75F07C3DAF}"/>
              </a:ext>
            </a:extLst>
          </p:cNvPr>
          <p:cNvSpPr/>
          <p:nvPr/>
        </p:nvSpPr>
        <p:spPr>
          <a:xfrm>
            <a:off x="1199940" y="724138"/>
            <a:ext cx="1147268" cy="855968"/>
          </a:xfrm>
          <a:prstGeom prst="roundRect">
            <a:avLst>
              <a:gd name="adj" fmla="val 2273"/>
            </a:avLst>
          </a:prstGeom>
          <a:solidFill>
            <a:schemeClr val="tx1">
              <a:alpha val="9817"/>
            </a:schemeClr>
          </a:solidFill>
          <a:ln>
            <a:noFill/>
          </a:ln>
        </p:spPr>
        <p:txBody>
          <a:bodyPr spcFirstLastPara="1" wrap="square" lIns="57592" tIns="57592" rIns="57592" bIns="57592" anchor="ctr" anchorCtr="0">
            <a:noAutofit/>
          </a:bodyPr>
          <a:lstStyle/>
          <a:p>
            <a:pPr algn="ctr"/>
            <a:endParaRPr sz="441" b="1">
              <a:solidFill>
                <a:schemeClr val="lt1"/>
              </a:solidFill>
              <a:latin typeface="Apple Braille" pitchFamily="2" charset="0"/>
              <a:ea typeface="Inter"/>
              <a:cs typeface="Inter"/>
              <a:sym typeface="Inter"/>
            </a:endParaRPr>
          </a:p>
        </p:txBody>
      </p:sp>
      <p:sp>
        <p:nvSpPr>
          <p:cNvPr id="18" name="Google Shape;553;p71">
            <a:extLst>
              <a:ext uri="{FF2B5EF4-FFF2-40B4-BE49-F238E27FC236}">
                <a16:creationId xmlns:a16="http://schemas.microsoft.com/office/drawing/2014/main" id="{AA06D19F-69D6-C985-EDE0-8B4AB99575AE}"/>
              </a:ext>
            </a:extLst>
          </p:cNvPr>
          <p:cNvSpPr/>
          <p:nvPr/>
        </p:nvSpPr>
        <p:spPr>
          <a:xfrm>
            <a:off x="24828" y="724138"/>
            <a:ext cx="1147268" cy="855968"/>
          </a:xfrm>
          <a:prstGeom prst="roundRect">
            <a:avLst>
              <a:gd name="adj" fmla="val 2273"/>
            </a:avLst>
          </a:prstGeom>
          <a:solidFill>
            <a:schemeClr val="tx1">
              <a:alpha val="9817"/>
            </a:schemeClr>
          </a:solidFill>
          <a:ln>
            <a:noFill/>
          </a:ln>
        </p:spPr>
        <p:txBody>
          <a:bodyPr spcFirstLastPara="1" wrap="square" lIns="57592" tIns="57592" rIns="57592" bIns="57592" anchor="ctr" anchorCtr="0">
            <a:noAutofit/>
          </a:bodyPr>
          <a:lstStyle/>
          <a:p>
            <a:pPr algn="ctr"/>
            <a:endParaRPr sz="441" b="1">
              <a:solidFill>
                <a:schemeClr val="lt1"/>
              </a:solidFill>
              <a:latin typeface="Apple Braille" pitchFamily="2" charset="0"/>
              <a:ea typeface="Inter"/>
              <a:cs typeface="Inter"/>
              <a:sym typeface="Inter"/>
            </a:endParaRPr>
          </a:p>
        </p:txBody>
      </p:sp>
      <p:sp>
        <p:nvSpPr>
          <p:cNvPr id="19" name="Google Shape;553;p71">
            <a:extLst>
              <a:ext uri="{FF2B5EF4-FFF2-40B4-BE49-F238E27FC236}">
                <a16:creationId xmlns:a16="http://schemas.microsoft.com/office/drawing/2014/main" id="{5B99DAA9-E254-8B3A-E619-CEAE1445345A}"/>
              </a:ext>
            </a:extLst>
          </p:cNvPr>
          <p:cNvSpPr/>
          <p:nvPr/>
        </p:nvSpPr>
        <p:spPr>
          <a:xfrm>
            <a:off x="2379565" y="1641163"/>
            <a:ext cx="1147268" cy="855968"/>
          </a:xfrm>
          <a:prstGeom prst="roundRect">
            <a:avLst>
              <a:gd name="adj" fmla="val 2273"/>
            </a:avLst>
          </a:prstGeom>
          <a:solidFill>
            <a:schemeClr val="tx1">
              <a:alpha val="9817"/>
            </a:schemeClr>
          </a:solidFill>
          <a:ln>
            <a:noFill/>
          </a:ln>
        </p:spPr>
        <p:txBody>
          <a:bodyPr spcFirstLastPara="1" wrap="square" lIns="57592" tIns="57592" rIns="57592" bIns="57592" anchor="ctr" anchorCtr="0">
            <a:noAutofit/>
          </a:bodyPr>
          <a:lstStyle/>
          <a:p>
            <a:pPr algn="ctr"/>
            <a:endParaRPr sz="441" b="1">
              <a:solidFill>
                <a:schemeClr val="lt1"/>
              </a:solidFill>
              <a:latin typeface="Apple Braille" pitchFamily="2" charset="0"/>
              <a:ea typeface="Inter"/>
              <a:cs typeface="Inter"/>
              <a:sym typeface="Inter"/>
            </a:endParaRPr>
          </a:p>
        </p:txBody>
      </p:sp>
      <p:sp>
        <p:nvSpPr>
          <p:cNvPr id="20" name="Google Shape;553;p71">
            <a:extLst>
              <a:ext uri="{FF2B5EF4-FFF2-40B4-BE49-F238E27FC236}">
                <a16:creationId xmlns:a16="http://schemas.microsoft.com/office/drawing/2014/main" id="{3CE0C26A-F810-2438-176F-739E4335F4CD}"/>
              </a:ext>
            </a:extLst>
          </p:cNvPr>
          <p:cNvSpPr/>
          <p:nvPr/>
        </p:nvSpPr>
        <p:spPr>
          <a:xfrm>
            <a:off x="1199940" y="1641163"/>
            <a:ext cx="1147268" cy="855968"/>
          </a:xfrm>
          <a:prstGeom prst="roundRect">
            <a:avLst>
              <a:gd name="adj" fmla="val 2273"/>
            </a:avLst>
          </a:prstGeom>
          <a:solidFill>
            <a:schemeClr val="tx1">
              <a:alpha val="9817"/>
            </a:schemeClr>
          </a:solidFill>
          <a:ln>
            <a:noFill/>
          </a:ln>
        </p:spPr>
        <p:txBody>
          <a:bodyPr spcFirstLastPara="1" wrap="square" lIns="57592" tIns="57592" rIns="57592" bIns="57592" anchor="ctr" anchorCtr="0">
            <a:noAutofit/>
          </a:bodyPr>
          <a:lstStyle/>
          <a:p>
            <a:pPr algn="ctr"/>
            <a:endParaRPr sz="441" b="1">
              <a:solidFill>
                <a:schemeClr val="lt1"/>
              </a:solidFill>
              <a:latin typeface="Apple Braille" pitchFamily="2" charset="0"/>
              <a:ea typeface="Inter"/>
              <a:cs typeface="Inter"/>
              <a:sym typeface="Inter"/>
            </a:endParaRPr>
          </a:p>
        </p:txBody>
      </p:sp>
      <p:sp>
        <p:nvSpPr>
          <p:cNvPr id="21" name="Google Shape;553;p71">
            <a:extLst>
              <a:ext uri="{FF2B5EF4-FFF2-40B4-BE49-F238E27FC236}">
                <a16:creationId xmlns:a16="http://schemas.microsoft.com/office/drawing/2014/main" id="{F3EEFCE7-42FF-87CD-A01C-5B38DA351A74}"/>
              </a:ext>
            </a:extLst>
          </p:cNvPr>
          <p:cNvSpPr/>
          <p:nvPr/>
        </p:nvSpPr>
        <p:spPr>
          <a:xfrm>
            <a:off x="24828" y="1641163"/>
            <a:ext cx="1147268" cy="855968"/>
          </a:xfrm>
          <a:prstGeom prst="roundRect">
            <a:avLst>
              <a:gd name="adj" fmla="val 2273"/>
            </a:avLst>
          </a:prstGeom>
          <a:solidFill>
            <a:schemeClr val="tx1">
              <a:alpha val="9817"/>
            </a:schemeClr>
          </a:solidFill>
          <a:ln>
            <a:noFill/>
          </a:ln>
        </p:spPr>
        <p:txBody>
          <a:bodyPr spcFirstLastPara="1" wrap="square" lIns="57592" tIns="57592" rIns="57592" bIns="57592" anchor="ctr" anchorCtr="0">
            <a:noAutofit/>
          </a:bodyPr>
          <a:lstStyle/>
          <a:p>
            <a:pPr algn="ctr"/>
            <a:endParaRPr sz="441" b="1">
              <a:solidFill>
                <a:schemeClr val="lt1"/>
              </a:solidFill>
              <a:latin typeface="Apple Braille" pitchFamily="2" charset="0"/>
              <a:ea typeface="Inter"/>
              <a:cs typeface="Inter"/>
              <a:sym typeface="Inter"/>
            </a:endParaRPr>
          </a:p>
        </p:txBody>
      </p:sp>
      <p:pic>
        <p:nvPicPr>
          <p:cNvPr id="3" name="Imagem 2" descr="Foto em preto e branco com luz verde">
            <a:extLst>
              <a:ext uri="{FF2B5EF4-FFF2-40B4-BE49-F238E27FC236}">
                <a16:creationId xmlns:a16="http://schemas.microsoft.com/office/drawing/2014/main" id="{CFF806C0-C4A1-17D0-C634-09FB730422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" y="0"/>
            <a:ext cx="5757387" cy="3240088"/>
          </a:xfrm>
          <a:prstGeom prst="rect">
            <a:avLst/>
          </a:prstGeom>
        </p:spPr>
      </p:pic>
      <p:pic>
        <p:nvPicPr>
          <p:cNvPr id="4" name="Gráfico 3" descr="Impressão digital com preenchimento sólido">
            <a:extLst>
              <a:ext uri="{FF2B5EF4-FFF2-40B4-BE49-F238E27FC236}">
                <a16:creationId xmlns:a16="http://schemas.microsoft.com/office/drawing/2014/main" id="{7D81B276-8242-E975-B639-40A69DD815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212984" y="2672561"/>
            <a:ext cx="472273" cy="47227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0A45433-79C9-99FC-7F29-0013765E23F8}"/>
              </a:ext>
            </a:extLst>
          </p:cNvPr>
          <p:cNvSpPr txBox="1"/>
          <p:nvPr/>
        </p:nvSpPr>
        <p:spPr>
          <a:xfrm>
            <a:off x="228671" y="255596"/>
            <a:ext cx="414090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chemeClr val="bg1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Identidade</a:t>
            </a:r>
            <a:r>
              <a:rPr lang="pt-BR" sz="1500" dirty="0">
                <a:solidFill>
                  <a:srgbClr val="5AFF0F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_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B3CAA7AC-AA02-C93B-ABAA-F6884A5F6F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1551139"/>
              </p:ext>
            </p:extLst>
          </p:nvPr>
        </p:nvGraphicFramePr>
        <p:xfrm>
          <a:off x="1178556" y="277947"/>
          <a:ext cx="5552400" cy="3013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068367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7DAC169-DD00-3B5A-26E0-E2912C087E0D}"/>
              </a:ext>
            </a:extLst>
          </p:cNvPr>
          <p:cNvSpPr txBox="1"/>
          <p:nvPr/>
        </p:nvSpPr>
        <p:spPr>
          <a:xfrm>
            <a:off x="228671" y="255596"/>
            <a:ext cx="423862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rgbClr val="5AFF0F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Identidade: </a:t>
            </a:r>
            <a:r>
              <a:rPr lang="pt-BR" sz="1500" dirty="0">
                <a:solidFill>
                  <a:schemeClr val="bg1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Alguns Casos</a:t>
            </a:r>
            <a:r>
              <a:rPr lang="pt-BR" sz="1500" dirty="0">
                <a:solidFill>
                  <a:srgbClr val="5AFF0F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_</a:t>
            </a:r>
          </a:p>
        </p:txBody>
      </p:sp>
      <p:pic>
        <p:nvPicPr>
          <p:cNvPr id="2" name="Gráfico 1" descr="Impressão digital com preenchimento sólido">
            <a:extLst>
              <a:ext uri="{FF2B5EF4-FFF2-40B4-BE49-F238E27FC236}">
                <a16:creationId xmlns:a16="http://schemas.microsoft.com/office/drawing/2014/main" id="{D22EFEAA-4B51-EA9F-58AB-142A6A138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212984" y="2672561"/>
            <a:ext cx="472273" cy="47227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0439D90-7923-6CBB-C1F0-94F4DEF98C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575" y="784476"/>
            <a:ext cx="4663986" cy="191246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631C591-4EFC-0708-56AE-1BC81EE9E1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172" y="622993"/>
            <a:ext cx="3499126" cy="249098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E956426-4B41-9D57-0AAF-9BFDC91286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381" y="655380"/>
            <a:ext cx="4198856" cy="232911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392F11E-83D7-05F5-6AA0-DA0E01772E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948" y="655380"/>
            <a:ext cx="5015240" cy="210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B4DF0-1C01-34C9-E82D-C5B4D801D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áfico 13" descr="Inteligência artificial com preenchimento sólido">
            <a:extLst>
              <a:ext uri="{FF2B5EF4-FFF2-40B4-BE49-F238E27FC236}">
                <a16:creationId xmlns:a16="http://schemas.microsoft.com/office/drawing/2014/main" id="{820A51AA-B274-5ABA-0E2C-521E809E0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944437" y="329966"/>
            <a:ext cx="1823713" cy="182371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2A4855D-0ED5-5040-3410-7AE93A0CB73E}"/>
              </a:ext>
            </a:extLst>
          </p:cNvPr>
          <p:cNvSpPr txBox="1"/>
          <p:nvPr/>
        </p:nvSpPr>
        <p:spPr>
          <a:xfrm>
            <a:off x="1603134" y="2136835"/>
            <a:ext cx="2638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Inteligência Artificial</a:t>
            </a:r>
            <a:r>
              <a:rPr lang="pt-BR" sz="2400" dirty="0">
                <a:solidFill>
                  <a:srgbClr val="5AFF0F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_</a:t>
            </a:r>
          </a:p>
        </p:txBody>
      </p:sp>
      <p:pic>
        <p:nvPicPr>
          <p:cNvPr id="5" name="Imagem 4" descr="Ativo 3.png">
            <a:extLst>
              <a:ext uri="{FF2B5EF4-FFF2-40B4-BE49-F238E27FC236}">
                <a16:creationId xmlns:a16="http://schemas.microsoft.com/office/drawing/2014/main" id="{3192D328-9A57-7422-374B-D7B5B8EE8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531" y="115349"/>
            <a:ext cx="3007641" cy="301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11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B4DF0-1C01-34C9-E82D-C5B4D801D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Ativo 3.png">
            <a:extLst>
              <a:ext uri="{FF2B5EF4-FFF2-40B4-BE49-F238E27FC236}">
                <a16:creationId xmlns:a16="http://schemas.microsoft.com/office/drawing/2014/main" id="{968AE195-DDB3-8921-BE56-FE8C01583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7438" y="-3292949"/>
            <a:ext cx="12828932" cy="12860356"/>
          </a:xfrm>
          <a:prstGeom prst="rect">
            <a:avLst/>
          </a:prstGeom>
        </p:spPr>
      </p:pic>
      <p:pic>
        <p:nvPicPr>
          <p:cNvPr id="3" name="Imagem 2" descr="Foto em preto e branco com luz verde">
            <a:extLst>
              <a:ext uri="{FF2B5EF4-FFF2-40B4-BE49-F238E27FC236}">
                <a16:creationId xmlns:a16="http://schemas.microsoft.com/office/drawing/2014/main" id="{CFF806C0-C4A1-17D0-C634-09FB730422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" y="0"/>
            <a:ext cx="5757387" cy="3240088"/>
          </a:xfrm>
          <a:prstGeom prst="rect">
            <a:avLst/>
          </a:prstGeom>
        </p:spPr>
      </p:pic>
      <p:pic>
        <p:nvPicPr>
          <p:cNvPr id="4" name="Gráfico 3" descr="Inteligência artificial com preenchimento sólido">
            <a:extLst>
              <a:ext uri="{FF2B5EF4-FFF2-40B4-BE49-F238E27FC236}">
                <a16:creationId xmlns:a16="http://schemas.microsoft.com/office/drawing/2014/main" id="{7D81B276-8242-E975-B639-40A69DD815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212984" y="2672561"/>
            <a:ext cx="472273" cy="472273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A5805C3F-0532-44B1-A203-A15E46AAA3C0}"/>
              </a:ext>
            </a:extLst>
          </p:cNvPr>
          <p:cNvSpPr txBox="1"/>
          <p:nvPr/>
        </p:nvSpPr>
        <p:spPr>
          <a:xfrm>
            <a:off x="264526" y="255447"/>
            <a:ext cx="46063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rgbClr val="5AFF0F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Inteligência Artificial: </a:t>
            </a:r>
            <a:r>
              <a:rPr lang="pt-BR" sz="1500" dirty="0">
                <a:solidFill>
                  <a:schemeClr val="bg1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Quem consegue fazer maior estrago?</a:t>
            </a:r>
            <a:r>
              <a:rPr lang="pt-BR" sz="1500" dirty="0">
                <a:solidFill>
                  <a:srgbClr val="5AFF0F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_</a:t>
            </a:r>
          </a:p>
        </p:txBody>
      </p:sp>
      <p:pic>
        <p:nvPicPr>
          <p:cNvPr id="1026" name="Picture 2" descr="Acu - Modelos de apresentações PowerPoint - SmileTemplates.com">
            <a:extLst>
              <a:ext uri="{FF2B5EF4-FFF2-40B4-BE49-F238E27FC236}">
                <a16:creationId xmlns:a16="http://schemas.microsoft.com/office/drawing/2014/main" id="{64EF5E5F-ADB5-3908-4C73-204251FE0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8" y="1092585"/>
            <a:ext cx="1811454" cy="136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ágina 18 | Pessoa Usando Computador Tecnologia Imagens – Download Grátis  no Freepik">
            <a:extLst>
              <a:ext uri="{FF2B5EF4-FFF2-40B4-BE49-F238E27FC236}">
                <a16:creationId xmlns:a16="http://schemas.microsoft.com/office/drawing/2014/main" id="{2888FBC6-820C-20A3-F884-C3120032E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273" y="1092585"/>
            <a:ext cx="2037364" cy="136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172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388FB5E-DAAD-A60F-7B7E-E144E404A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1038" cy="324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4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oto em preto e branco com luz verde">
            <a:extLst>
              <a:ext uri="{FF2B5EF4-FFF2-40B4-BE49-F238E27FC236}">
                <a16:creationId xmlns:a16="http://schemas.microsoft.com/office/drawing/2014/main" id="{CF755107-CE22-46B1-F908-FD0D60789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" y="0"/>
            <a:ext cx="5757387" cy="324008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7DAC169-DD00-3B5A-26E0-E2912C087E0D}"/>
              </a:ext>
            </a:extLst>
          </p:cNvPr>
          <p:cNvSpPr txBox="1"/>
          <p:nvPr/>
        </p:nvSpPr>
        <p:spPr>
          <a:xfrm>
            <a:off x="228671" y="255596"/>
            <a:ext cx="423862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rgbClr val="5AFF0F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Ataques </a:t>
            </a:r>
            <a:r>
              <a:rPr lang="pt-BR" sz="1500" dirty="0">
                <a:solidFill>
                  <a:schemeClr val="bg1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coordenados por IA</a:t>
            </a:r>
            <a:r>
              <a:rPr lang="pt-BR" sz="1500" dirty="0">
                <a:solidFill>
                  <a:srgbClr val="5AFF0F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_</a:t>
            </a:r>
          </a:p>
        </p:txBody>
      </p:sp>
      <p:pic>
        <p:nvPicPr>
          <p:cNvPr id="2" name="Gráfico 1" descr="Inteligência artificial com preenchimento sólido">
            <a:extLst>
              <a:ext uri="{FF2B5EF4-FFF2-40B4-BE49-F238E27FC236}">
                <a16:creationId xmlns:a16="http://schemas.microsoft.com/office/drawing/2014/main" id="{61DC1DFB-7DEF-425A-81DD-135E843895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212984" y="2672561"/>
            <a:ext cx="472273" cy="472273"/>
          </a:xfrm>
          <a:prstGeom prst="rect">
            <a:avLst/>
          </a:prstGeom>
        </p:spPr>
      </p:pic>
      <p:pic>
        <p:nvPicPr>
          <p:cNvPr id="5122" name="Picture 2" descr="Applied Explanation of the “Cyber Kill Chain” Model as a Cyber Attack  Methodology | by Ibrahim Akdağ| Ph.D. | Medium">
            <a:extLst>
              <a:ext uri="{FF2B5EF4-FFF2-40B4-BE49-F238E27FC236}">
                <a16:creationId xmlns:a16="http://schemas.microsoft.com/office/drawing/2014/main" id="{7BA19E12-1173-DB2B-016A-9B28C45DF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8" t="4869" r="7010"/>
          <a:stretch/>
        </p:blipFill>
        <p:spPr bwMode="auto">
          <a:xfrm>
            <a:off x="714253" y="713701"/>
            <a:ext cx="4141614" cy="219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04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to em preto e branco com luz verde">
            <a:extLst>
              <a:ext uri="{FF2B5EF4-FFF2-40B4-BE49-F238E27FC236}">
                <a16:creationId xmlns:a16="http://schemas.microsoft.com/office/drawing/2014/main" id="{5C858CFC-4663-1D8B-3A7D-BAA56C2AF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" y="0"/>
            <a:ext cx="5757387" cy="324008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9B627BBF-7B94-91F4-F54E-23869E6A5F19}"/>
              </a:ext>
            </a:extLst>
          </p:cNvPr>
          <p:cNvSpPr txBox="1"/>
          <p:nvPr/>
        </p:nvSpPr>
        <p:spPr>
          <a:xfrm>
            <a:off x="228671" y="255596"/>
            <a:ext cx="414090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rgbClr val="5AFF0F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Cibersegurança: </a:t>
            </a:r>
            <a:r>
              <a:rPr lang="pt-BR" sz="1500" dirty="0">
                <a:solidFill>
                  <a:schemeClr val="bg1">
                    <a:lumMod val="95000"/>
                  </a:schemeClr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Visão Geral</a:t>
            </a:r>
            <a:endParaRPr lang="pt-BR" sz="1500" dirty="0">
              <a:solidFill>
                <a:srgbClr val="5AFF0F"/>
              </a:solidFill>
              <a:latin typeface="Circular Std Medium" pitchFamily="34" charset="0"/>
              <a:ea typeface="Apple Symbols" panose="02000000000000000000" pitchFamily="2" charset="-79"/>
              <a:cs typeface="Circular Std Medium" pitchFamily="34" charset="0"/>
            </a:endParaRPr>
          </a:p>
        </p:txBody>
      </p:sp>
      <p:pic>
        <p:nvPicPr>
          <p:cNvPr id="7170" name="Picture 2" descr="What Is Cybersecurity? | Gartner">
            <a:extLst>
              <a:ext uri="{FF2B5EF4-FFF2-40B4-BE49-F238E27FC236}">
                <a16:creationId xmlns:a16="http://schemas.microsoft.com/office/drawing/2014/main" id="{B615C457-D6FA-9E4A-70FC-5634F5137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90" y="658614"/>
            <a:ext cx="4285656" cy="2242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8770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oto em preto e branco com luz verde">
            <a:extLst>
              <a:ext uri="{FF2B5EF4-FFF2-40B4-BE49-F238E27FC236}">
                <a16:creationId xmlns:a16="http://schemas.microsoft.com/office/drawing/2014/main" id="{9CA493E7-5A03-A983-9300-B34486F08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" y="0"/>
            <a:ext cx="5757387" cy="324008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7DAC169-DD00-3B5A-26E0-E2912C087E0D}"/>
              </a:ext>
            </a:extLst>
          </p:cNvPr>
          <p:cNvSpPr txBox="1"/>
          <p:nvPr/>
        </p:nvSpPr>
        <p:spPr>
          <a:xfrm>
            <a:off x="228671" y="255596"/>
            <a:ext cx="423862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rgbClr val="5AFF0F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Uso de IA pública </a:t>
            </a:r>
            <a:r>
              <a:rPr lang="pt-BR" sz="1500" dirty="0">
                <a:solidFill>
                  <a:schemeClr val="bg1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com informações privadas</a:t>
            </a:r>
            <a:r>
              <a:rPr lang="pt-BR" sz="1500" dirty="0">
                <a:solidFill>
                  <a:srgbClr val="5AFF0F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_</a:t>
            </a:r>
          </a:p>
        </p:txBody>
      </p:sp>
      <p:pic>
        <p:nvPicPr>
          <p:cNvPr id="2" name="Gráfico 1" descr="Inteligência artificial com preenchimento sólido">
            <a:extLst>
              <a:ext uri="{FF2B5EF4-FFF2-40B4-BE49-F238E27FC236}">
                <a16:creationId xmlns:a16="http://schemas.microsoft.com/office/drawing/2014/main" id="{D3F009FB-6DC3-1B6A-A9CF-FDFD43956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212984" y="2672561"/>
            <a:ext cx="472273" cy="472273"/>
          </a:xfrm>
          <a:prstGeom prst="rect">
            <a:avLst/>
          </a:prstGeom>
        </p:spPr>
      </p:pic>
      <p:pic>
        <p:nvPicPr>
          <p:cNvPr id="6146" name="Picture 2" descr="ChatGPT escrevendo artigos científicos? Entenda a discussão no mundo  acadêmico - Olhar Digital">
            <a:extLst>
              <a:ext uri="{FF2B5EF4-FFF2-40B4-BE49-F238E27FC236}">
                <a16:creationId xmlns:a16="http://schemas.microsoft.com/office/drawing/2014/main" id="{1D78168B-0282-82BD-E5BD-E33601BA0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021" y="1117956"/>
            <a:ext cx="1723256" cy="96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ow to Write the Best ChatGPT Prompts (Cheat Sheet for 2024)">
            <a:extLst>
              <a:ext uri="{FF2B5EF4-FFF2-40B4-BE49-F238E27FC236}">
                <a16:creationId xmlns:a16="http://schemas.microsoft.com/office/drawing/2014/main" id="{E3DE73EE-1E4D-1C6F-BAFE-07B12E3BB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224" y="2087406"/>
            <a:ext cx="1327584" cy="65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Глобалната мрежа world wide web навърши 31 години - Mediapool.bg">
            <a:extLst>
              <a:ext uri="{FF2B5EF4-FFF2-40B4-BE49-F238E27FC236}">
                <a16:creationId xmlns:a16="http://schemas.microsoft.com/office/drawing/2014/main" id="{B3490DE9-E027-355D-D510-D782FE2FE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745" y="1283505"/>
            <a:ext cx="1697512" cy="113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Código fonte da área de trabalho e papel de parede por linguagem de  computador com codificação e programação. | Foto Premium">
            <a:extLst>
              <a:ext uri="{FF2B5EF4-FFF2-40B4-BE49-F238E27FC236}">
                <a16:creationId xmlns:a16="http://schemas.microsoft.com/office/drawing/2014/main" id="{00B27214-111B-5E40-8803-AB1A88634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1" y="1219163"/>
            <a:ext cx="1906506" cy="126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75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4EF1C561-C074-A96D-2F8D-8C89E09151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1509222"/>
              </p:ext>
            </p:extLst>
          </p:nvPr>
        </p:nvGraphicFramePr>
        <p:xfrm>
          <a:off x="72004" y="960214"/>
          <a:ext cx="5617029" cy="21804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17DAC169-DD00-3B5A-26E0-E2912C087E0D}"/>
              </a:ext>
            </a:extLst>
          </p:cNvPr>
          <p:cNvSpPr txBox="1"/>
          <p:nvPr/>
        </p:nvSpPr>
        <p:spPr>
          <a:xfrm>
            <a:off x="228671" y="255596"/>
            <a:ext cx="4238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rgbClr val="5AFF0F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Boas Práticas </a:t>
            </a:r>
            <a:r>
              <a:rPr lang="pt-BR" sz="1500" dirty="0">
                <a:solidFill>
                  <a:schemeClr val="bg1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em Cibersegurança</a:t>
            </a:r>
            <a:r>
              <a:rPr lang="pt-BR" sz="1500" dirty="0">
                <a:solidFill>
                  <a:srgbClr val="5AFF0F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_</a:t>
            </a:r>
          </a:p>
          <a:p>
            <a:r>
              <a:rPr lang="pt-BR" sz="900" dirty="0">
                <a:solidFill>
                  <a:schemeClr val="bg1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Seguindo os melhores padrões de mercado para minimizar riscos</a:t>
            </a:r>
          </a:p>
        </p:txBody>
      </p:sp>
      <p:pic>
        <p:nvPicPr>
          <p:cNvPr id="10" name="Imagem 9" descr="Ativo 6.png">
            <a:extLst>
              <a:ext uri="{FF2B5EF4-FFF2-40B4-BE49-F238E27FC236}">
                <a16:creationId xmlns:a16="http://schemas.microsoft.com/office/drawing/2014/main" id="{9519DB8E-CEB1-42B4-6CFD-1F212770BA9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6996" y="1033462"/>
            <a:ext cx="841375" cy="841375"/>
          </a:xfrm>
          <a:prstGeom prst="rect">
            <a:avLst/>
          </a:prstGeom>
        </p:spPr>
      </p:pic>
      <p:pic>
        <p:nvPicPr>
          <p:cNvPr id="13" name="Imagem 12" descr="Ativo 6.png">
            <a:extLst>
              <a:ext uri="{FF2B5EF4-FFF2-40B4-BE49-F238E27FC236}">
                <a16:creationId xmlns:a16="http://schemas.microsoft.com/office/drawing/2014/main" id="{1B6A9D73-F9FE-E02D-B31E-0B7D620C1C1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61668" y="1033462"/>
            <a:ext cx="841375" cy="841375"/>
          </a:xfrm>
          <a:prstGeom prst="rect">
            <a:avLst/>
          </a:prstGeom>
        </p:spPr>
      </p:pic>
      <p:pic>
        <p:nvPicPr>
          <p:cNvPr id="15" name="Imagem 14" descr="Ativo 6.png">
            <a:extLst>
              <a:ext uri="{FF2B5EF4-FFF2-40B4-BE49-F238E27FC236}">
                <a16:creationId xmlns:a16="http://schemas.microsoft.com/office/drawing/2014/main" id="{51236FFF-4639-D86B-0E78-E76451BBB96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51316" y="1033462"/>
            <a:ext cx="841375" cy="84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1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IRC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0940" y="-748558"/>
            <a:ext cx="4786346" cy="478634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E2EDD8B-03E5-E86E-321E-79F66EA8B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874"/>
            <a:ext cx="2297638" cy="22976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B698BEB-6448-A178-69C2-05FE48928BFF}"/>
              </a:ext>
            </a:extLst>
          </p:cNvPr>
          <p:cNvSpPr txBox="1"/>
          <p:nvPr/>
        </p:nvSpPr>
        <p:spPr>
          <a:xfrm>
            <a:off x="833384" y="1369475"/>
            <a:ext cx="4224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5AFF0F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Obri</a:t>
            </a:r>
            <a:r>
              <a:rPr lang="pt-BR" sz="2400" dirty="0">
                <a:solidFill>
                  <a:schemeClr val="bg1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gado</a:t>
            </a:r>
            <a:r>
              <a:rPr lang="pt-BR" sz="2400" dirty="0">
                <a:solidFill>
                  <a:srgbClr val="5AFF0F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_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3AAC686-952D-7FDE-A9F9-04451D0F4093}"/>
              </a:ext>
            </a:extLst>
          </p:cNvPr>
          <p:cNvSpPr txBox="1"/>
          <p:nvPr/>
        </p:nvSpPr>
        <p:spPr>
          <a:xfrm>
            <a:off x="3665406" y="1968131"/>
            <a:ext cx="21635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alberto.santos@trustcontrol.com.br</a:t>
            </a:r>
            <a:endParaRPr lang="pt-BR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www.linkedin.com/in/albertojbsfilho</a:t>
            </a:r>
            <a:endParaRPr lang="pt-BR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www.trustcontrol.com.br</a:t>
            </a:r>
            <a:endParaRPr lang="pt-BR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(085) 98773.1095</a:t>
            </a:r>
          </a:p>
        </p:txBody>
      </p:sp>
      <p:pic>
        <p:nvPicPr>
          <p:cNvPr id="6" name="Imagem 5" descr="Código QR&#10;&#10;Descrição gerada automaticamente">
            <a:extLst>
              <a:ext uri="{FF2B5EF4-FFF2-40B4-BE49-F238E27FC236}">
                <a16:creationId xmlns:a16="http://schemas.microsoft.com/office/drawing/2014/main" id="{3739ABDE-A818-99F7-8400-90673A981C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06" y="432055"/>
            <a:ext cx="1290638" cy="1290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to em preto e branco com luz verde">
            <a:extLst>
              <a:ext uri="{FF2B5EF4-FFF2-40B4-BE49-F238E27FC236}">
                <a16:creationId xmlns:a16="http://schemas.microsoft.com/office/drawing/2014/main" id="{5C858CFC-4663-1D8B-3A7D-BAA56C2AF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" y="0"/>
            <a:ext cx="5757387" cy="324008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9B627BBF-7B94-91F4-F54E-23869E6A5F19}"/>
              </a:ext>
            </a:extLst>
          </p:cNvPr>
          <p:cNvSpPr txBox="1"/>
          <p:nvPr/>
        </p:nvSpPr>
        <p:spPr>
          <a:xfrm>
            <a:off x="228671" y="255596"/>
            <a:ext cx="414090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rgbClr val="5AFF0F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Cibersegurança: </a:t>
            </a:r>
            <a:r>
              <a:rPr lang="pt-BR" sz="1500" dirty="0">
                <a:solidFill>
                  <a:schemeClr val="bg1">
                    <a:lumMod val="95000"/>
                  </a:schemeClr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Destaques</a:t>
            </a:r>
            <a:r>
              <a:rPr lang="pt-BR" sz="1500" dirty="0">
                <a:solidFill>
                  <a:srgbClr val="5AFF0F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_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81AA74E3-452A-E809-1DC9-A40395C3E0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2714634"/>
              </p:ext>
            </p:extLst>
          </p:nvPr>
        </p:nvGraphicFramePr>
        <p:xfrm>
          <a:off x="433753" y="853863"/>
          <a:ext cx="5474677" cy="2111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892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B4DF0-1C01-34C9-E82D-C5B4D801D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Foto em preto e branco com luz verde">
            <a:extLst>
              <a:ext uri="{FF2B5EF4-FFF2-40B4-BE49-F238E27FC236}">
                <a16:creationId xmlns:a16="http://schemas.microsoft.com/office/drawing/2014/main" id="{4D093035-66B4-DB67-ED80-4FF963239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" y="0"/>
            <a:ext cx="5757387" cy="324008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" name="TextBox 133">
            <a:extLst>
              <a:ext uri="{FF2B5EF4-FFF2-40B4-BE49-F238E27FC236}">
                <a16:creationId xmlns:a16="http://schemas.microsoft.com/office/drawing/2014/main" id="{8E0E93CC-56DE-B867-B358-E82233900675}"/>
              </a:ext>
            </a:extLst>
          </p:cNvPr>
          <p:cNvSpPr txBox="1"/>
          <p:nvPr/>
        </p:nvSpPr>
        <p:spPr>
          <a:xfrm rot="14172454">
            <a:off x="5825031" y="-92435"/>
            <a:ext cx="0" cy="0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marL="0" marR="0" lvl="0" indent="0" algn="l" defTabSz="5759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882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" panose="020B0503050203000203" pitchFamily="34" charset="0"/>
              <a:ea typeface="+mn-ea"/>
              <a:cs typeface="+mn-cs"/>
            </a:endParaRPr>
          </a:p>
        </p:txBody>
      </p:sp>
      <p:pic>
        <p:nvPicPr>
          <p:cNvPr id="3074" name="Picture 2" descr="Digital Transformation and Innovation; Guide for Business Growth">
            <a:extLst>
              <a:ext uri="{FF2B5EF4-FFF2-40B4-BE49-F238E27FC236}">
                <a16:creationId xmlns:a16="http://schemas.microsoft.com/office/drawing/2014/main" id="{0245B451-501E-375B-6725-F6AF4179D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8" y="1050693"/>
            <a:ext cx="2712284" cy="1529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3DDD555-17D8-0C55-BB00-071E35CB2869}"/>
              </a:ext>
            </a:extLst>
          </p:cNvPr>
          <p:cNvSpPr txBox="1"/>
          <p:nvPr/>
        </p:nvSpPr>
        <p:spPr>
          <a:xfrm>
            <a:off x="228671" y="255596"/>
            <a:ext cx="414090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rgbClr val="5AFF0F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Cibersegurança: </a:t>
            </a:r>
            <a:r>
              <a:rPr lang="pt-BR" sz="1500" dirty="0">
                <a:solidFill>
                  <a:schemeClr val="bg1">
                    <a:lumMod val="95000"/>
                  </a:schemeClr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Cenário Atual</a:t>
            </a:r>
            <a:r>
              <a:rPr lang="pt-BR" sz="1500" dirty="0">
                <a:solidFill>
                  <a:srgbClr val="5AFF0F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_</a:t>
            </a:r>
          </a:p>
        </p:txBody>
      </p:sp>
      <p:pic>
        <p:nvPicPr>
          <p:cNvPr id="1026" name="Picture 2" descr="Malware Statistics &amp; Trends Report | AV-TEST">
            <a:extLst>
              <a:ext uri="{FF2B5EF4-FFF2-40B4-BE49-F238E27FC236}">
                <a16:creationId xmlns:a16="http://schemas.microsoft.com/office/drawing/2014/main" id="{EEBE87AE-3B48-BC75-DD7E-0E6029C3C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679" y="1111147"/>
            <a:ext cx="2696977" cy="14083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46862EE-93EB-3577-FAE9-58A121866675}"/>
              </a:ext>
            </a:extLst>
          </p:cNvPr>
          <p:cNvSpPr txBox="1"/>
          <p:nvPr/>
        </p:nvSpPr>
        <p:spPr>
          <a:xfrm>
            <a:off x="1474287" y="3027662"/>
            <a:ext cx="4286751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00" dirty="0">
                <a:solidFill>
                  <a:schemeClr val="bg1"/>
                </a:solidFill>
              </a:rPr>
              <a:t>Fonte: https://www.av-test.org/</a:t>
            </a:r>
            <a:r>
              <a:rPr lang="pt-BR" sz="500" dirty="0" err="1">
                <a:solidFill>
                  <a:schemeClr val="bg1"/>
                </a:solidFill>
              </a:rPr>
              <a:t>en</a:t>
            </a:r>
            <a:r>
              <a:rPr lang="pt-BR" sz="500" dirty="0">
                <a:solidFill>
                  <a:schemeClr val="bg1"/>
                </a:solidFill>
              </a:rPr>
              <a:t>/</a:t>
            </a:r>
            <a:r>
              <a:rPr lang="pt-BR" sz="500" dirty="0" err="1">
                <a:solidFill>
                  <a:schemeClr val="bg1"/>
                </a:solidFill>
              </a:rPr>
              <a:t>statistics</a:t>
            </a:r>
            <a:r>
              <a:rPr lang="pt-BR" sz="500" dirty="0">
                <a:solidFill>
                  <a:schemeClr val="bg1"/>
                </a:solidFill>
              </a:rPr>
              <a:t>/malware/#:~:text=Every%20day%2C%20the%20AV%2DTEST,potentially%20unwanted%20applications%20(PUA).</a:t>
            </a:r>
          </a:p>
        </p:txBody>
      </p:sp>
    </p:spTree>
    <p:extLst>
      <p:ext uri="{BB962C8B-B14F-4D97-AF65-F5344CB8AC3E}">
        <p14:creationId xmlns:p14="http://schemas.microsoft.com/office/powerpoint/2010/main" val="394657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to em preto e branco com luz verde">
            <a:extLst>
              <a:ext uri="{FF2B5EF4-FFF2-40B4-BE49-F238E27FC236}">
                <a16:creationId xmlns:a16="http://schemas.microsoft.com/office/drawing/2014/main" id="{5C858CFC-4663-1D8B-3A7D-BAA56C2AF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" y="0"/>
            <a:ext cx="5757387" cy="324008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9B627BBF-7B94-91F4-F54E-23869E6A5F19}"/>
              </a:ext>
            </a:extLst>
          </p:cNvPr>
          <p:cNvSpPr txBox="1"/>
          <p:nvPr/>
        </p:nvSpPr>
        <p:spPr>
          <a:xfrm>
            <a:off x="228671" y="255596"/>
            <a:ext cx="414090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rgbClr val="5AFF0F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Cibercrime: </a:t>
            </a:r>
            <a:r>
              <a:rPr lang="pt-BR" sz="1500" dirty="0">
                <a:solidFill>
                  <a:schemeClr val="bg1">
                    <a:lumMod val="95000"/>
                  </a:schemeClr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Um mercado menos arriscado</a:t>
            </a:r>
            <a:r>
              <a:rPr lang="pt-BR" sz="1500" dirty="0">
                <a:solidFill>
                  <a:srgbClr val="5AFF0F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_</a:t>
            </a:r>
          </a:p>
        </p:txBody>
      </p:sp>
      <p:pic>
        <p:nvPicPr>
          <p:cNvPr id="3074" name="Picture 2" descr="Infographic: Cybercrime Expected To Skyrocket in Coming Years | Statista">
            <a:extLst>
              <a:ext uri="{FF2B5EF4-FFF2-40B4-BE49-F238E27FC236}">
                <a16:creationId xmlns:a16="http://schemas.microsoft.com/office/drawing/2014/main" id="{BAEF6F65-8AC6-5994-5101-B1D5FCC70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488" y="612775"/>
            <a:ext cx="2410060" cy="241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A2613A8-44BD-9EAE-CDAA-755FC530FE8D}"/>
              </a:ext>
            </a:extLst>
          </p:cNvPr>
          <p:cNvSpPr txBox="1"/>
          <p:nvPr/>
        </p:nvSpPr>
        <p:spPr>
          <a:xfrm>
            <a:off x="3296678" y="3046823"/>
            <a:ext cx="246253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00" dirty="0">
                <a:solidFill>
                  <a:schemeClr val="bg1"/>
                </a:solidFill>
              </a:rPr>
              <a:t>Fonte: https://www.statista.com/chart/28878/expected-cost-of-cybercrime-until-2027/</a:t>
            </a:r>
          </a:p>
        </p:txBody>
      </p:sp>
    </p:spTree>
    <p:extLst>
      <p:ext uri="{BB962C8B-B14F-4D97-AF65-F5344CB8AC3E}">
        <p14:creationId xmlns:p14="http://schemas.microsoft.com/office/powerpoint/2010/main" val="389524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B4DF0-1C01-34C9-E82D-C5B4D801D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oto em preto e branco com luz verde">
            <a:extLst>
              <a:ext uri="{FF2B5EF4-FFF2-40B4-BE49-F238E27FC236}">
                <a16:creationId xmlns:a16="http://schemas.microsoft.com/office/drawing/2014/main" id="{CFF806C0-C4A1-17D0-C634-09FB73042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" y="0"/>
            <a:ext cx="5757387" cy="324008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6" name="Imagem 5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2A74D0B4-CD76-C4B0-B784-FBBC60AB8F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80" y="801072"/>
            <a:ext cx="3551698" cy="1992280"/>
          </a:xfrm>
          <a:prstGeom prst="rect">
            <a:avLst/>
          </a:prstGeom>
        </p:spPr>
      </p:pic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27" name="Zoom de Seção 26">
                <a:extLst>
                  <a:ext uri="{FF2B5EF4-FFF2-40B4-BE49-F238E27FC236}">
                    <a16:creationId xmlns:a16="http://schemas.microsoft.com/office/drawing/2014/main" id="{0A5DD065-F6E7-D8B1-D683-A5316F9BB81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33441860"/>
                  </p:ext>
                </p:extLst>
              </p:nvPr>
            </p:nvGraphicFramePr>
            <p:xfrm>
              <a:off x="680846" y="1415912"/>
              <a:ext cx="1217608" cy="694641"/>
            </p:xfrm>
            <a:graphic>
              <a:graphicData uri="http://schemas.microsoft.com/office/powerpoint/2016/sectionzoom">
                <psez:sectionZm>
                  <psez:sectionZmObj sectionId="{F60457EF-56A9-42AB-AAAA-CC60124E37DF}">
                    <psez:zmPr id="{2132AD37-4B37-4232-825E-AA4B7F13C922}" transitionDur="1000" showBg="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217608" cy="694641"/>
                        </a:xfrm>
                        <a:prstGeom prst="rect">
                          <a:avLst/>
                        </a:prstGeom>
                        <a:noFill/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27" name="Zoom de Seção 26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0A5DD065-F6E7-D8B1-D683-A5316F9BB8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0846" y="1415912"/>
                <a:ext cx="1217608" cy="694641"/>
              </a:xfrm>
              <a:prstGeom prst="rect">
                <a:avLst/>
              </a:prstGeom>
              <a:noFill/>
            </p:spPr>
          </p:pic>
        </mc:Fallback>
      </mc:AlternateContent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28" name="Zoom de Seção 27">
                <a:extLst>
                  <a:ext uri="{FF2B5EF4-FFF2-40B4-BE49-F238E27FC236}">
                    <a16:creationId xmlns:a16="http://schemas.microsoft.com/office/drawing/2014/main" id="{03771457-F183-B753-5152-1F89643A8C9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21332768"/>
                  </p:ext>
                </p:extLst>
              </p:nvPr>
            </p:nvGraphicFramePr>
            <p:xfrm>
              <a:off x="2118087" y="343779"/>
              <a:ext cx="1236790" cy="695588"/>
            </p:xfrm>
            <a:graphic>
              <a:graphicData uri="http://schemas.microsoft.com/office/powerpoint/2016/sectionzoom">
                <psez:sectionZm>
                  <psez:sectionZmObj sectionId="{E8C933A5-261D-4918-931E-0A8C06484C9E}">
                    <psez:zmPr id="{D6BAE8B1-1E4D-4D8B-9E8F-821F618CD1DE}" transitionDur="1000" showBg="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236790" cy="695588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28" name="Zoom de Seção 27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03771457-F183-B753-5152-1F89643A8C9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18087" y="343779"/>
                <a:ext cx="1236790" cy="695588"/>
              </a:xfrm>
              <a:prstGeom prst="rect">
                <a:avLst/>
              </a:prstGeom>
            </p:spPr>
          </p:pic>
        </mc:Fallback>
      </mc:AlternateContent>
      <p:sp>
        <p:nvSpPr>
          <p:cNvPr id="5" name="CaixaDeTexto 4">
            <a:extLst>
              <a:ext uri="{FF2B5EF4-FFF2-40B4-BE49-F238E27FC236}">
                <a16:creationId xmlns:a16="http://schemas.microsoft.com/office/drawing/2014/main" id="{BB80EA26-6D7E-5937-0F3E-BDC2FFEA37CF}"/>
              </a:ext>
            </a:extLst>
          </p:cNvPr>
          <p:cNvSpPr txBox="1"/>
          <p:nvPr/>
        </p:nvSpPr>
        <p:spPr>
          <a:xfrm>
            <a:off x="140348" y="165995"/>
            <a:ext cx="17743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>
                <a:solidFill>
                  <a:srgbClr val="5AFF0F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Principais </a:t>
            </a:r>
            <a:r>
              <a:rPr lang="pt-BR" sz="1500" dirty="0">
                <a:solidFill>
                  <a:schemeClr val="bg1">
                    <a:lumMod val="95000"/>
                  </a:schemeClr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Ameaças</a:t>
            </a:r>
            <a:r>
              <a:rPr lang="pt-BR" sz="1500" dirty="0">
                <a:solidFill>
                  <a:srgbClr val="5AFF0F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_</a:t>
            </a:r>
          </a:p>
        </p:txBody>
      </p:sp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7" name="Zoom de Seção 6">
                <a:extLst>
                  <a:ext uri="{FF2B5EF4-FFF2-40B4-BE49-F238E27FC236}">
                    <a16:creationId xmlns:a16="http://schemas.microsoft.com/office/drawing/2014/main" id="{20FA6B3A-41F3-2AB6-CDC7-E249E8CFD22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07580121"/>
                  </p:ext>
                </p:extLst>
              </p:nvPr>
            </p:nvGraphicFramePr>
            <p:xfrm>
              <a:off x="2148009" y="2492899"/>
              <a:ext cx="1215869" cy="683822"/>
            </p:xfrm>
            <a:graphic>
              <a:graphicData uri="http://schemas.microsoft.com/office/powerpoint/2016/sectionzoom">
                <psez:sectionZm>
                  <psez:sectionZmObj sectionId="{B630EA46-D921-46AB-94D4-0D4F0BAF1979}">
                    <psez:zmPr id="{2533C1C6-FCF6-4459-BA05-E861956D1D2E}" transitionDur="1000" showBg="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215869" cy="683822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7" name="Zoom de Seção 6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20FA6B3A-41F3-2AB6-CDC7-E249E8CFD22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48009" y="2492899"/>
                <a:ext cx="1215869" cy="683822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 descr="Types of Cyber Attacks: A Closer Look at Common Threats | Spanning">
            <a:extLst>
              <a:ext uri="{FF2B5EF4-FFF2-40B4-BE49-F238E27FC236}">
                <a16:creationId xmlns:a16="http://schemas.microsoft.com/office/drawing/2014/main" id="{F953BE61-CD09-554E-EFD1-1FC36E007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120" y="1070506"/>
            <a:ext cx="1731648" cy="138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4" name="Zoom de Seção 3">
                <a:extLst>
                  <a:ext uri="{FF2B5EF4-FFF2-40B4-BE49-F238E27FC236}">
                    <a16:creationId xmlns:a16="http://schemas.microsoft.com/office/drawing/2014/main" id="{ECC80365-C456-B1F8-4859-E049C17AB24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40149777"/>
                  </p:ext>
                </p:extLst>
              </p:nvPr>
            </p:nvGraphicFramePr>
            <p:xfrm>
              <a:off x="3591126" y="1386243"/>
              <a:ext cx="1202686" cy="676408"/>
            </p:xfrm>
            <a:graphic>
              <a:graphicData uri="http://schemas.microsoft.com/office/powerpoint/2016/sectionzoom">
                <psez:sectionZm>
                  <psez:sectionZmObj sectionId="{575BC926-DEE9-4607-AC99-7A29853AD866}">
                    <psez:zmPr id="{ACD9FA78-8AC9-4780-AD65-519B397E7132}" transitionDur="1000" showBg="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202686" cy="676408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4" name="Zoom de Seção 3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ECC80365-C456-B1F8-4859-E049C17AB2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591126" y="1386243"/>
                <a:ext cx="1202686" cy="67640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19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B4DF0-1C01-34C9-E82D-C5B4D801D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áfico 13" descr="Pescaria com preenchimento sólido">
            <a:extLst>
              <a:ext uri="{FF2B5EF4-FFF2-40B4-BE49-F238E27FC236}">
                <a16:creationId xmlns:a16="http://schemas.microsoft.com/office/drawing/2014/main" id="{820A51AA-B274-5ABA-0E2C-521E809E0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949719" y="396851"/>
            <a:ext cx="1823713" cy="1823713"/>
          </a:xfrm>
          <a:prstGeom prst="rect">
            <a:avLst/>
          </a:prstGeom>
        </p:spPr>
      </p:pic>
      <p:pic>
        <p:nvPicPr>
          <p:cNvPr id="2" name="Imagem 1" descr="Ativo 3.png">
            <a:extLst>
              <a:ext uri="{FF2B5EF4-FFF2-40B4-BE49-F238E27FC236}">
                <a16:creationId xmlns:a16="http://schemas.microsoft.com/office/drawing/2014/main" id="{3C47F6C7-CEBF-744F-491F-44641D78F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531" y="115349"/>
            <a:ext cx="3007641" cy="301501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2348B18-A5EF-79DC-CB1A-438EFE6C0389}"/>
              </a:ext>
            </a:extLst>
          </p:cNvPr>
          <p:cNvSpPr txBox="1"/>
          <p:nvPr/>
        </p:nvSpPr>
        <p:spPr>
          <a:xfrm>
            <a:off x="1583499" y="2098111"/>
            <a:ext cx="2638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err="1">
                <a:solidFill>
                  <a:schemeClr val="bg1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Phishing</a:t>
            </a:r>
            <a:r>
              <a:rPr lang="pt-BR" sz="2400" dirty="0">
                <a:solidFill>
                  <a:srgbClr val="5AFF0F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1440053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B4DF0-1C01-34C9-E82D-C5B4D801D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Ativo 3.png">
            <a:extLst>
              <a:ext uri="{FF2B5EF4-FFF2-40B4-BE49-F238E27FC236}">
                <a16:creationId xmlns:a16="http://schemas.microsoft.com/office/drawing/2014/main" id="{7F4F4EA8-DF64-D9A0-6F24-3EDB70B1F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2323" y="-3483834"/>
            <a:ext cx="12828932" cy="12860356"/>
          </a:xfrm>
          <a:prstGeom prst="rect">
            <a:avLst/>
          </a:prstGeom>
        </p:spPr>
      </p:pic>
      <p:sp>
        <p:nvSpPr>
          <p:cNvPr id="17" name="Google Shape;553;p71">
            <a:extLst>
              <a:ext uri="{FF2B5EF4-FFF2-40B4-BE49-F238E27FC236}">
                <a16:creationId xmlns:a16="http://schemas.microsoft.com/office/drawing/2014/main" id="{896AC63D-A9DC-ABFF-685A-AC75F07C3DAF}"/>
              </a:ext>
            </a:extLst>
          </p:cNvPr>
          <p:cNvSpPr/>
          <p:nvPr/>
        </p:nvSpPr>
        <p:spPr>
          <a:xfrm>
            <a:off x="1199940" y="724138"/>
            <a:ext cx="1147268" cy="855968"/>
          </a:xfrm>
          <a:prstGeom prst="roundRect">
            <a:avLst>
              <a:gd name="adj" fmla="val 2273"/>
            </a:avLst>
          </a:prstGeom>
          <a:solidFill>
            <a:schemeClr val="tx1">
              <a:alpha val="9817"/>
            </a:schemeClr>
          </a:solidFill>
          <a:ln>
            <a:noFill/>
          </a:ln>
        </p:spPr>
        <p:txBody>
          <a:bodyPr spcFirstLastPara="1" wrap="square" lIns="57592" tIns="57592" rIns="57592" bIns="57592" anchor="ctr" anchorCtr="0">
            <a:noAutofit/>
          </a:bodyPr>
          <a:lstStyle/>
          <a:p>
            <a:pPr algn="ctr"/>
            <a:endParaRPr sz="441" b="1">
              <a:solidFill>
                <a:schemeClr val="lt1"/>
              </a:solidFill>
              <a:latin typeface="Apple Braille" pitchFamily="2" charset="0"/>
              <a:ea typeface="Inter"/>
              <a:cs typeface="Inter"/>
              <a:sym typeface="Inter"/>
            </a:endParaRPr>
          </a:p>
        </p:txBody>
      </p:sp>
      <p:sp>
        <p:nvSpPr>
          <p:cNvPr id="18" name="Google Shape;553;p71">
            <a:extLst>
              <a:ext uri="{FF2B5EF4-FFF2-40B4-BE49-F238E27FC236}">
                <a16:creationId xmlns:a16="http://schemas.microsoft.com/office/drawing/2014/main" id="{AA06D19F-69D6-C985-EDE0-8B4AB99575AE}"/>
              </a:ext>
            </a:extLst>
          </p:cNvPr>
          <p:cNvSpPr/>
          <p:nvPr/>
        </p:nvSpPr>
        <p:spPr>
          <a:xfrm>
            <a:off x="24828" y="724138"/>
            <a:ext cx="1147268" cy="855968"/>
          </a:xfrm>
          <a:prstGeom prst="roundRect">
            <a:avLst>
              <a:gd name="adj" fmla="val 2273"/>
            </a:avLst>
          </a:prstGeom>
          <a:solidFill>
            <a:schemeClr val="tx1">
              <a:alpha val="9817"/>
            </a:schemeClr>
          </a:solidFill>
          <a:ln>
            <a:noFill/>
          </a:ln>
        </p:spPr>
        <p:txBody>
          <a:bodyPr spcFirstLastPara="1" wrap="square" lIns="57592" tIns="57592" rIns="57592" bIns="57592" anchor="ctr" anchorCtr="0">
            <a:noAutofit/>
          </a:bodyPr>
          <a:lstStyle/>
          <a:p>
            <a:pPr algn="ctr"/>
            <a:endParaRPr sz="441" b="1">
              <a:solidFill>
                <a:schemeClr val="lt1"/>
              </a:solidFill>
              <a:latin typeface="Apple Braille" pitchFamily="2" charset="0"/>
              <a:ea typeface="Inter"/>
              <a:cs typeface="Inter"/>
              <a:sym typeface="Inter"/>
            </a:endParaRPr>
          </a:p>
        </p:txBody>
      </p:sp>
      <p:sp>
        <p:nvSpPr>
          <p:cNvPr id="19" name="Google Shape;553;p71">
            <a:extLst>
              <a:ext uri="{FF2B5EF4-FFF2-40B4-BE49-F238E27FC236}">
                <a16:creationId xmlns:a16="http://schemas.microsoft.com/office/drawing/2014/main" id="{5B99DAA9-E254-8B3A-E619-CEAE1445345A}"/>
              </a:ext>
            </a:extLst>
          </p:cNvPr>
          <p:cNvSpPr/>
          <p:nvPr/>
        </p:nvSpPr>
        <p:spPr>
          <a:xfrm>
            <a:off x="2379565" y="1641163"/>
            <a:ext cx="1147268" cy="855968"/>
          </a:xfrm>
          <a:prstGeom prst="roundRect">
            <a:avLst>
              <a:gd name="adj" fmla="val 2273"/>
            </a:avLst>
          </a:prstGeom>
          <a:solidFill>
            <a:schemeClr val="tx1">
              <a:alpha val="9817"/>
            </a:schemeClr>
          </a:solidFill>
          <a:ln>
            <a:noFill/>
          </a:ln>
        </p:spPr>
        <p:txBody>
          <a:bodyPr spcFirstLastPara="1" wrap="square" lIns="57592" tIns="57592" rIns="57592" bIns="57592" anchor="ctr" anchorCtr="0">
            <a:noAutofit/>
          </a:bodyPr>
          <a:lstStyle/>
          <a:p>
            <a:pPr algn="ctr"/>
            <a:endParaRPr sz="441" b="1">
              <a:solidFill>
                <a:schemeClr val="lt1"/>
              </a:solidFill>
              <a:latin typeface="Apple Braille" pitchFamily="2" charset="0"/>
              <a:ea typeface="Inter"/>
              <a:cs typeface="Inter"/>
              <a:sym typeface="Inter"/>
            </a:endParaRPr>
          </a:p>
        </p:txBody>
      </p:sp>
      <p:sp>
        <p:nvSpPr>
          <p:cNvPr id="20" name="Google Shape;553;p71">
            <a:extLst>
              <a:ext uri="{FF2B5EF4-FFF2-40B4-BE49-F238E27FC236}">
                <a16:creationId xmlns:a16="http://schemas.microsoft.com/office/drawing/2014/main" id="{3CE0C26A-F810-2438-176F-739E4335F4CD}"/>
              </a:ext>
            </a:extLst>
          </p:cNvPr>
          <p:cNvSpPr/>
          <p:nvPr/>
        </p:nvSpPr>
        <p:spPr>
          <a:xfrm>
            <a:off x="1199940" y="1641163"/>
            <a:ext cx="1147268" cy="855968"/>
          </a:xfrm>
          <a:prstGeom prst="roundRect">
            <a:avLst>
              <a:gd name="adj" fmla="val 2273"/>
            </a:avLst>
          </a:prstGeom>
          <a:solidFill>
            <a:schemeClr val="tx1">
              <a:alpha val="9817"/>
            </a:schemeClr>
          </a:solidFill>
          <a:ln>
            <a:noFill/>
          </a:ln>
        </p:spPr>
        <p:txBody>
          <a:bodyPr spcFirstLastPara="1" wrap="square" lIns="57592" tIns="57592" rIns="57592" bIns="57592" anchor="ctr" anchorCtr="0">
            <a:noAutofit/>
          </a:bodyPr>
          <a:lstStyle/>
          <a:p>
            <a:pPr algn="ctr"/>
            <a:endParaRPr sz="441" b="1">
              <a:solidFill>
                <a:schemeClr val="lt1"/>
              </a:solidFill>
              <a:latin typeface="Apple Braille" pitchFamily="2" charset="0"/>
              <a:ea typeface="Inter"/>
              <a:cs typeface="Inter"/>
              <a:sym typeface="Inter"/>
            </a:endParaRPr>
          </a:p>
        </p:txBody>
      </p:sp>
      <p:sp>
        <p:nvSpPr>
          <p:cNvPr id="21" name="Google Shape;553;p71">
            <a:extLst>
              <a:ext uri="{FF2B5EF4-FFF2-40B4-BE49-F238E27FC236}">
                <a16:creationId xmlns:a16="http://schemas.microsoft.com/office/drawing/2014/main" id="{F3EEFCE7-42FF-87CD-A01C-5B38DA351A74}"/>
              </a:ext>
            </a:extLst>
          </p:cNvPr>
          <p:cNvSpPr/>
          <p:nvPr/>
        </p:nvSpPr>
        <p:spPr>
          <a:xfrm>
            <a:off x="24828" y="1641163"/>
            <a:ext cx="1147268" cy="855968"/>
          </a:xfrm>
          <a:prstGeom prst="roundRect">
            <a:avLst>
              <a:gd name="adj" fmla="val 2273"/>
            </a:avLst>
          </a:prstGeom>
          <a:solidFill>
            <a:schemeClr val="tx1">
              <a:alpha val="9817"/>
            </a:schemeClr>
          </a:solidFill>
          <a:ln>
            <a:noFill/>
          </a:ln>
        </p:spPr>
        <p:txBody>
          <a:bodyPr spcFirstLastPara="1" wrap="square" lIns="57592" tIns="57592" rIns="57592" bIns="57592" anchor="ctr" anchorCtr="0">
            <a:noAutofit/>
          </a:bodyPr>
          <a:lstStyle/>
          <a:p>
            <a:pPr algn="ctr"/>
            <a:endParaRPr sz="441" b="1">
              <a:solidFill>
                <a:schemeClr val="lt1"/>
              </a:solidFill>
              <a:latin typeface="Apple Braille" pitchFamily="2" charset="0"/>
              <a:ea typeface="Inter"/>
              <a:cs typeface="Inter"/>
              <a:sym typeface="Inter"/>
            </a:endParaRPr>
          </a:p>
        </p:txBody>
      </p:sp>
      <p:pic>
        <p:nvPicPr>
          <p:cNvPr id="3" name="Imagem 2" descr="Foto em preto e branco com luz verde">
            <a:extLst>
              <a:ext uri="{FF2B5EF4-FFF2-40B4-BE49-F238E27FC236}">
                <a16:creationId xmlns:a16="http://schemas.microsoft.com/office/drawing/2014/main" id="{CFF806C0-C4A1-17D0-C634-09FB730422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" y="0"/>
            <a:ext cx="5757387" cy="3240088"/>
          </a:xfrm>
          <a:prstGeom prst="rect">
            <a:avLst/>
          </a:prstGeom>
        </p:spPr>
      </p:pic>
      <p:pic>
        <p:nvPicPr>
          <p:cNvPr id="4" name="Gráfico 3" descr="Pescaria com preenchimento sólido">
            <a:extLst>
              <a:ext uri="{FF2B5EF4-FFF2-40B4-BE49-F238E27FC236}">
                <a16:creationId xmlns:a16="http://schemas.microsoft.com/office/drawing/2014/main" id="{7D81B276-8242-E975-B639-40A69DD815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212984" y="2672561"/>
            <a:ext cx="472273" cy="47227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0A45433-79C9-99FC-7F29-0013765E23F8}"/>
              </a:ext>
            </a:extLst>
          </p:cNvPr>
          <p:cNvSpPr txBox="1"/>
          <p:nvPr/>
        </p:nvSpPr>
        <p:spPr>
          <a:xfrm>
            <a:off x="228671" y="255596"/>
            <a:ext cx="414090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err="1">
                <a:solidFill>
                  <a:schemeClr val="bg1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Phishing</a:t>
            </a:r>
            <a:r>
              <a:rPr lang="pt-BR" sz="1500" dirty="0">
                <a:solidFill>
                  <a:srgbClr val="5AFF0F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_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83D3F98-B7D2-CB6D-BBB5-78A0F959A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942" y="578761"/>
            <a:ext cx="2464906" cy="1386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E3AE441E-8D2C-71A7-D903-070E9EE63D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9499689"/>
              </p:ext>
            </p:extLst>
          </p:nvPr>
        </p:nvGraphicFramePr>
        <p:xfrm>
          <a:off x="528238" y="2040525"/>
          <a:ext cx="4704559" cy="1040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180754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5069E48-4119-8961-9415-DDD9D8B4E686}"/>
              </a:ext>
            </a:extLst>
          </p:cNvPr>
          <p:cNvGraphicFramePr/>
          <p:nvPr/>
        </p:nvGraphicFramePr>
        <p:xfrm>
          <a:off x="430605" y="533215"/>
          <a:ext cx="4899826" cy="324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17DAC169-DD00-3B5A-26E0-E2912C087E0D}"/>
              </a:ext>
            </a:extLst>
          </p:cNvPr>
          <p:cNvSpPr txBox="1"/>
          <p:nvPr/>
        </p:nvSpPr>
        <p:spPr>
          <a:xfrm>
            <a:off x="228671" y="255596"/>
            <a:ext cx="423862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dirty="0" err="1">
                <a:solidFill>
                  <a:srgbClr val="5AFF0F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Vishing</a:t>
            </a:r>
            <a:r>
              <a:rPr lang="pt-BR" sz="1500" dirty="0">
                <a:solidFill>
                  <a:srgbClr val="5AFF0F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: </a:t>
            </a:r>
            <a:r>
              <a:rPr lang="pt-BR" sz="1500" dirty="0">
                <a:solidFill>
                  <a:schemeClr val="bg1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Caso prático</a:t>
            </a:r>
            <a:r>
              <a:rPr lang="pt-BR" sz="1500" dirty="0">
                <a:solidFill>
                  <a:srgbClr val="5AFF0F"/>
                </a:solidFill>
                <a:latin typeface="Circular Std Medium" pitchFamily="34" charset="0"/>
                <a:ea typeface="Apple Symbols" panose="02000000000000000000" pitchFamily="2" charset="-79"/>
                <a:cs typeface="Circular Std Medium" pitchFamily="34" charset="0"/>
              </a:rPr>
              <a:t>_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1E27139-7160-1D24-E2D7-33B1D379D9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0438" y="578761"/>
            <a:ext cx="3500160" cy="25722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7028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1613</TotalTime>
  <Words>327</Words>
  <Application>Microsoft Office PowerPoint</Application>
  <PresentationFormat>Personalizar</PresentationFormat>
  <Paragraphs>65</Paragraphs>
  <Slides>22</Slides>
  <Notes>13</Notes>
  <HiddenSlides>1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30" baseType="lpstr">
      <vt:lpstr>Apple Braille</vt:lpstr>
      <vt:lpstr>Apple Braille Outline 6 Dot</vt:lpstr>
      <vt:lpstr>Aptos</vt:lpstr>
      <vt:lpstr>Arial</vt:lpstr>
      <vt:lpstr>Calibri</vt:lpstr>
      <vt:lpstr>Circular Std Medium</vt:lpstr>
      <vt:lpstr>IBM Plex Sans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José Éder Costa</dc:creator>
  <cp:lastModifiedBy>Alberto Jorge Brito dos Santos Filho</cp:lastModifiedBy>
  <cp:revision>9</cp:revision>
  <dcterms:created xsi:type="dcterms:W3CDTF">2024-04-11T23:15:39Z</dcterms:created>
  <dcterms:modified xsi:type="dcterms:W3CDTF">2024-11-22T15:13:03Z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c113335-a89d-416c-9bc0-6d5dbb33d5e5_Enabled">
    <vt:lpwstr>true</vt:lpwstr>
  </property>
  <property fmtid="{D5CDD505-2E9C-101B-9397-08002B2CF9AE}" pid="3" name="MSIP_Label_bc113335-a89d-416c-9bc0-6d5dbb33d5e5_SetDate">
    <vt:lpwstr>2024-04-18T19:27:31Z</vt:lpwstr>
  </property>
  <property fmtid="{D5CDD505-2E9C-101B-9397-08002B2CF9AE}" pid="4" name="MSIP_Label_bc113335-a89d-416c-9bc0-6d5dbb33d5e5_Method">
    <vt:lpwstr>Standard</vt:lpwstr>
  </property>
  <property fmtid="{D5CDD505-2E9C-101B-9397-08002B2CF9AE}" pid="5" name="MSIP_Label_bc113335-a89d-416c-9bc0-6d5dbb33d5e5_Name">
    <vt:lpwstr>defa4170-0d19-0005-0004-bc88714345d2</vt:lpwstr>
  </property>
  <property fmtid="{D5CDD505-2E9C-101B-9397-08002B2CF9AE}" pid="6" name="MSIP_Label_bc113335-a89d-416c-9bc0-6d5dbb33d5e5_SiteId">
    <vt:lpwstr>6c115cc4-d107-4635-81cd-0617e0344073</vt:lpwstr>
  </property>
  <property fmtid="{D5CDD505-2E9C-101B-9397-08002B2CF9AE}" pid="7" name="MSIP_Label_bc113335-a89d-416c-9bc0-6d5dbb33d5e5_ActionId">
    <vt:lpwstr>2db708fc-8b39-4261-be3b-8d914e7423ec</vt:lpwstr>
  </property>
  <property fmtid="{D5CDD505-2E9C-101B-9397-08002B2CF9AE}" pid="8" name="MSIP_Label_bc113335-a89d-416c-9bc0-6d5dbb33d5e5_ContentBits">
    <vt:lpwstr>0</vt:lpwstr>
  </property>
</Properties>
</file>