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49" r:id="rId3"/>
    <p:sldId id="384" r:id="rId4"/>
    <p:sldId id="363" r:id="rId5"/>
    <p:sldId id="385" r:id="rId6"/>
    <p:sldId id="386" r:id="rId7"/>
    <p:sldId id="387" r:id="rId8"/>
    <p:sldId id="389" r:id="rId9"/>
    <p:sldId id="390" r:id="rId10"/>
    <p:sldId id="38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37B87-079F-41C6-8FD7-EBE8EC1E7DC6}" v="232" dt="2024-11-22T00:13:29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 snapToGrid="0">
      <p:cViewPr varScale="1">
        <p:scale>
          <a:sx n="67" d="100"/>
          <a:sy n="67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Fernando Menescal de Oliveira" userId="986307ea-c3a3-40cb-b05b-683094ce5b3f" providerId="ADAL" clId="{E6B37B87-079F-41C6-8FD7-EBE8EC1E7DC6}"/>
    <pc:docChg chg="undo custSel addSld delSld modSld sldOrd">
      <pc:chgData name="Luiz Fernando Menescal de Oliveira" userId="986307ea-c3a3-40cb-b05b-683094ce5b3f" providerId="ADAL" clId="{E6B37B87-079F-41C6-8FD7-EBE8EC1E7DC6}" dt="2024-11-22T00:13:29.315" v="883" actId="113"/>
      <pc:docMkLst>
        <pc:docMk/>
      </pc:docMkLst>
      <pc:sldChg chg="modSp mod modTransition">
        <pc:chgData name="Luiz Fernando Menescal de Oliveira" userId="986307ea-c3a3-40cb-b05b-683094ce5b3f" providerId="ADAL" clId="{E6B37B87-079F-41C6-8FD7-EBE8EC1E7DC6}" dt="2024-11-22T00:05:36.730" v="832"/>
        <pc:sldMkLst>
          <pc:docMk/>
          <pc:sldMk cId="3894533096" sldId="256"/>
        </pc:sldMkLst>
        <pc:spChg chg="mod">
          <ac:chgData name="Luiz Fernando Menescal de Oliveira" userId="986307ea-c3a3-40cb-b05b-683094ce5b3f" providerId="ADAL" clId="{E6B37B87-079F-41C6-8FD7-EBE8EC1E7DC6}" dt="2024-11-21T22:18:13.245" v="95" actId="113"/>
          <ac:spMkLst>
            <pc:docMk/>
            <pc:sldMk cId="3894533096" sldId="256"/>
            <ac:spMk id="2" creationId="{ED93BEE9-519F-57B5-FA4A-5293CCED0C5A}"/>
          </ac:spMkLst>
        </pc:spChg>
      </pc:sldChg>
      <pc:sldChg chg="addSp delSp modSp add mod modTransition setBg modClrScheme modAnim delDesignElem chgLayout">
        <pc:chgData name="Luiz Fernando Menescal de Oliveira" userId="986307ea-c3a3-40cb-b05b-683094ce5b3f" providerId="ADAL" clId="{E6B37B87-079F-41C6-8FD7-EBE8EC1E7DC6}" dt="2024-11-22T00:11:40.946" v="873" actId="113"/>
        <pc:sldMkLst>
          <pc:docMk/>
          <pc:sldMk cId="1240980202" sldId="349"/>
        </pc:sldMkLst>
        <pc:spChg chg="mod">
          <ac:chgData name="Luiz Fernando Menescal de Oliveira" userId="986307ea-c3a3-40cb-b05b-683094ce5b3f" providerId="ADAL" clId="{E6B37B87-079F-41C6-8FD7-EBE8EC1E7DC6}" dt="2024-11-22T00:11:40.946" v="873" actId="113"/>
          <ac:spMkLst>
            <pc:docMk/>
            <pc:sldMk cId="1240980202" sldId="349"/>
            <ac:spMk id="3" creationId="{B8AF2200-B488-42D2-8569-6D9F188B082F}"/>
          </ac:spMkLst>
        </pc:spChg>
        <pc:spChg chg="mod">
          <ac:chgData name="Luiz Fernando Menescal de Oliveira" userId="986307ea-c3a3-40cb-b05b-683094ce5b3f" providerId="ADAL" clId="{E6B37B87-079F-41C6-8FD7-EBE8EC1E7DC6}" dt="2024-11-21T22:23:48.382" v="164" actId="14100"/>
          <ac:spMkLst>
            <pc:docMk/>
            <pc:sldMk cId="1240980202" sldId="349"/>
            <ac:spMk id="5" creationId="{39B0F15D-6A24-4452-9FCF-F54FC67CC04C}"/>
          </ac:spMkLst>
        </pc:spChg>
        <pc:spChg chg="add">
          <ac:chgData name="Luiz Fernando Menescal de Oliveira" userId="986307ea-c3a3-40cb-b05b-683094ce5b3f" providerId="ADAL" clId="{E6B37B87-079F-41C6-8FD7-EBE8EC1E7DC6}" dt="2024-11-21T22:22:59.361" v="157" actId="26606"/>
          <ac:spMkLst>
            <pc:docMk/>
            <pc:sldMk cId="1240980202" sldId="349"/>
            <ac:spMk id="4100" creationId="{F13C74B1-5B17-4795-BED0-7140497B445A}"/>
          </ac:spMkLst>
        </pc:spChg>
        <pc:spChg chg="add">
          <ac:chgData name="Luiz Fernando Menescal de Oliveira" userId="986307ea-c3a3-40cb-b05b-683094ce5b3f" providerId="ADAL" clId="{E6B37B87-079F-41C6-8FD7-EBE8EC1E7DC6}" dt="2024-11-21T22:22:59.361" v="157" actId="26606"/>
          <ac:spMkLst>
            <pc:docMk/>
            <pc:sldMk cId="1240980202" sldId="349"/>
            <ac:spMk id="4101" creationId="{D4974D33-8DC5-464E-8C6D-BE58F0669C17}"/>
          </ac:spMkLst>
        </pc:spChg>
        <pc:spChg chg="del">
          <ac:chgData name="Luiz Fernando Menescal de Oliveira" userId="986307ea-c3a3-40cb-b05b-683094ce5b3f" providerId="ADAL" clId="{E6B37B87-079F-41C6-8FD7-EBE8EC1E7DC6}" dt="2024-11-21T22:19:19.704" v="98"/>
          <ac:spMkLst>
            <pc:docMk/>
            <pc:sldMk cId="1240980202" sldId="349"/>
            <ac:spMk id="4103" creationId="{3BA513B0-82FF-4F41-8178-885375D1CFB5}"/>
          </ac:spMkLst>
        </pc:spChg>
        <pc:grpChg chg="del">
          <ac:chgData name="Luiz Fernando Menescal de Oliveira" userId="986307ea-c3a3-40cb-b05b-683094ce5b3f" providerId="ADAL" clId="{E6B37B87-079F-41C6-8FD7-EBE8EC1E7DC6}" dt="2024-11-21T22:19:19.704" v="98"/>
          <ac:grpSpMkLst>
            <pc:docMk/>
            <pc:sldMk cId="1240980202" sldId="349"/>
            <ac:grpSpMk id="4105" creationId="{93DB8501-F9F2-4ACD-B56A-9019CD5006D6}"/>
          </ac:grpSpMkLst>
        </pc:grpChg>
        <pc:picChg chg="mod ord">
          <ac:chgData name="Luiz Fernando Menescal de Oliveira" userId="986307ea-c3a3-40cb-b05b-683094ce5b3f" providerId="ADAL" clId="{E6B37B87-079F-41C6-8FD7-EBE8EC1E7DC6}" dt="2024-11-21T22:22:59.361" v="157" actId="26606"/>
          <ac:picMkLst>
            <pc:docMk/>
            <pc:sldMk cId="1240980202" sldId="349"/>
            <ac:picMk id="4098" creationId="{A8E511D9-70BD-7D21-0328-A00A656A606C}"/>
          </ac:picMkLst>
        </pc:picChg>
      </pc:sldChg>
      <pc:sldChg chg="addSp delSp modSp add mod modTransition setBg modAnim delDesignElem">
        <pc:chgData name="Luiz Fernando Menescal de Oliveira" userId="986307ea-c3a3-40cb-b05b-683094ce5b3f" providerId="ADAL" clId="{E6B37B87-079F-41C6-8FD7-EBE8EC1E7DC6}" dt="2024-11-22T00:10:17.450" v="862" actId="113"/>
        <pc:sldMkLst>
          <pc:docMk/>
          <pc:sldMk cId="1726368110" sldId="363"/>
        </pc:sldMkLst>
        <pc:spChg chg="mod">
          <ac:chgData name="Luiz Fernando Menescal de Oliveira" userId="986307ea-c3a3-40cb-b05b-683094ce5b3f" providerId="ADAL" clId="{E6B37B87-079F-41C6-8FD7-EBE8EC1E7DC6}" dt="2024-11-22T00:10:17.450" v="862" actId="113"/>
          <ac:spMkLst>
            <pc:docMk/>
            <pc:sldMk cId="1726368110" sldId="363"/>
            <ac:spMk id="3" creationId="{B8AF2200-B488-42D2-8569-6D9F188B082F}"/>
          </ac:spMkLst>
        </pc:spChg>
        <pc:spChg chg="mod">
          <ac:chgData name="Luiz Fernando Menescal de Oliveira" userId="986307ea-c3a3-40cb-b05b-683094ce5b3f" providerId="ADAL" clId="{E6B37B87-079F-41C6-8FD7-EBE8EC1E7DC6}" dt="2024-11-21T22:26:44.632" v="177"/>
          <ac:spMkLst>
            <pc:docMk/>
            <pc:sldMk cId="1726368110" sldId="363"/>
            <ac:spMk id="5" creationId="{39B0F15D-6A24-4452-9FCF-F54FC67CC04C}"/>
          </ac:spMkLst>
        </pc:spChg>
        <pc:spChg chg="add">
          <ac:chgData name="Luiz Fernando Menescal de Oliveira" userId="986307ea-c3a3-40cb-b05b-683094ce5b3f" providerId="ADAL" clId="{E6B37B87-079F-41C6-8FD7-EBE8EC1E7DC6}" dt="2024-11-21T22:26:14.583" v="174" actId="26606"/>
          <ac:spMkLst>
            <pc:docMk/>
            <pc:sldMk cId="1726368110" sldId="363"/>
            <ac:spMk id="1035" creationId="{04812C46-200A-4DEB-A05E-3ED6C68C2387}"/>
          </ac:spMkLst>
        </pc:spChg>
        <pc:spChg chg="add">
          <ac:chgData name="Luiz Fernando Menescal de Oliveira" userId="986307ea-c3a3-40cb-b05b-683094ce5b3f" providerId="ADAL" clId="{E6B37B87-079F-41C6-8FD7-EBE8EC1E7DC6}" dt="2024-11-21T22:26:14.583" v="174" actId="26606"/>
          <ac:spMkLst>
            <pc:docMk/>
            <pc:sldMk cId="1726368110" sldId="363"/>
            <ac:spMk id="1037" creationId="{D1EA859B-E555-4109-94F3-6700E046E008}"/>
          </ac:spMkLst>
        </pc:spChg>
        <pc:spChg chg="del">
          <ac:chgData name="Luiz Fernando Menescal de Oliveira" userId="986307ea-c3a3-40cb-b05b-683094ce5b3f" providerId="ADAL" clId="{E6B37B87-079F-41C6-8FD7-EBE8EC1E7DC6}" dt="2024-11-21T22:26:03.889" v="173"/>
          <ac:spMkLst>
            <pc:docMk/>
            <pc:sldMk cId="1726368110" sldId="363"/>
            <ac:spMk id="1046" creationId="{04812C46-200A-4DEB-A05E-3ED6C68C2387}"/>
          </ac:spMkLst>
        </pc:spChg>
        <pc:spChg chg="del">
          <ac:chgData name="Luiz Fernando Menescal de Oliveira" userId="986307ea-c3a3-40cb-b05b-683094ce5b3f" providerId="ADAL" clId="{E6B37B87-079F-41C6-8FD7-EBE8EC1E7DC6}" dt="2024-11-21T22:26:03.889" v="173"/>
          <ac:spMkLst>
            <pc:docMk/>
            <pc:sldMk cId="1726368110" sldId="363"/>
            <ac:spMk id="1048" creationId="{D1EA859B-E555-4109-94F3-6700E046E008}"/>
          </ac:spMkLst>
        </pc:spChg>
        <pc:picChg chg="mod">
          <ac:chgData name="Luiz Fernando Menescal de Oliveira" userId="986307ea-c3a3-40cb-b05b-683094ce5b3f" providerId="ADAL" clId="{E6B37B87-079F-41C6-8FD7-EBE8EC1E7DC6}" dt="2024-11-21T22:26:14.583" v="174" actId="26606"/>
          <ac:picMkLst>
            <pc:docMk/>
            <pc:sldMk cId="1726368110" sldId="363"/>
            <ac:picMk id="1030" creationId="{303439AE-C276-8F7D-D11E-CFB15764FF37}"/>
          </ac:picMkLst>
        </pc:picChg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3918105870" sldId="364"/>
        </pc:sldMkLst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1404939298" sldId="365"/>
        </pc:sldMkLst>
      </pc:sldChg>
      <pc:sldChg chg="modSp mod modTransition">
        <pc:chgData name="Luiz Fernando Menescal de Oliveira" userId="986307ea-c3a3-40cb-b05b-683094ce5b3f" providerId="ADAL" clId="{E6B37B87-079F-41C6-8FD7-EBE8EC1E7DC6}" dt="2024-11-22T00:05:36.730" v="832"/>
        <pc:sldMkLst>
          <pc:docMk/>
          <pc:sldMk cId="2405060961" sldId="383"/>
        </pc:sldMkLst>
        <pc:spChg chg="mod">
          <ac:chgData name="Luiz Fernando Menescal de Oliveira" userId="986307ea-c3a3-40cb-b05b-683094ce5b3f" providerId="ADAL" clId="{E6B37B87-079F-41C6-8FD7-EBE8EC1E7DC6}" dt="2024-11-21T23:09:23.951" v="780" actId="255"/>
          <ac:spMkLst>
            <pc:docMk/>
            <pc:sldMk cId="2405060961" sldId="383"/>
            <ac:spMk id="5" creationId="{9EFF1196-3212-5002-E10E-40C582609264}"/>
          </ac:spMkLst>
        </pc:spChg>
      </pc:sldChg>
      <pc:sldChg chg="addSp delSp modSp add mod modTransition modAnim">
        <pc:chgData name="Luiz Fernando Menescal de Oliveira" userId="986307ea-c3a3-40cb-b05b-683094ce5b3f" providerId="ADAL" clId="{E6B37B87-079F-41C6-8FD7-EBE8EC1E7DC6}" dt="2024-11-22T00:12:30.680" v="879" actId="113"/>
        <pc:sldMkLst>
          <pc:docMk/>
          <pc:sldMk cId="2290044217" sldId="384"/>
        </pc:sldMkLst>
        <pc:spChg chg="mod ord">
          <ac:chgData name="Luiz Fernando Menescal de Oliveira" userId="986307ea-c3a3-40cb-b05b-683094ce5b3f" providerId="ADAL" clId="{E6B37B87-079F-41C6-8FD7-EBE8EC1E7DC6}" dt="2024-11-22T00:12:30.680" v="879" actId="113"/>
          <ac:spMkLst>
            <pc:docMk/>
            <pc:sldMk cId="2290044217" sldId="384"/>
            <ac:spMk id="3" creationId="{714AEF4D-C4F1-2193-C9AA-F48C2AD329A2}"/>
          </ac:spMkLst>
        </pc:spChg>
        <pc:spChg chg="mod">
          <ac:chgData name="Luiz Fernando Menescal de Oliveira" userId="986307ea-c3a3-40cb-b05b-683094ce5b3f" providerId="ADAL" clId="{E6B37B87-079F-41C6-8FD7-EBE8EC1E7DC6}" dt="2024-11-21T22:24:35.374" v="165" actId="26606"/>
          <ac:spMkLst>
            <pc:docMk/>
            <pc:sldMk cId="2290044217" sldId="384"/>
            <ac:spMk id="5" creationId="{F9D5C678-5791-ABAD-7A6C-B4AB6E6A6875}"/>
          </ac:spMkLst>
        </pc:spChg>
        <pc:spChg chg="del">
          <ac:chgData name="Luiz Fernando Menescal de Oliveira" userId="986307ea-c3a3-40cb-b05b-683094ce5b3f" providerId="ADAL" clId="{E6B37B87-079F-41C6-8FD7-EBE8EC1E7DC6}" dt="2024-11-21T22:24:35.374" v="165" actId="26606"/>
          <ac:spMkLst>
            <pc:docMk/>
            <pc:sldMk cId="2290044217" sldId="384"/>
            <ac:spMk id="4100" creationId="{BE23B0CC-00EE-8D3A-B4FA-FE19C14A30E1}"/>
          </ac:spMkLst>
        </pc:spChg>
        <pc:spChg chg="del">
          <ac:chgData name="Luiz Fernando Menescal de Oliveira" userId="986307ea-c3a3-40cb-b05b-683094ce5b3f" providerId="ADAL" clId="{E6B37B87-079F-41C6-8FD7-EBE8EC1E7DC6}" dt="2024-11-21T22:24:35.374" v="165" actId="26606"/>
          <ac:spMkLst>
            <pc:docMk/>
            <pc:sldMk cId="2290044217" sldId="384"/>
            <ac:spMk id="4101" creationId="{C8C86A42-9D8E-5EC3-5C38-6245CFB0E0F9}"/>
          </ac:spMkLst>
        </pc:spChg>
        <pc:spChg chg="add">
          <ac:chgData name="Luiz Fernando Menescal de Oliveira" userId="986307ea-c3a3-40cb-b05b-683094ce5b3f" providerId="ADAL" clId="{E6B37B87-079F-41C6-8FD7-EBE8EC1E7DC6}" dt="2024-11-21T22:24:35.374" v="165" actId="26606"/>
          <ac:spMkLst>
            <pc:docMk/>
            <pc:sldMk cId="2290044217" sldId="384"/>
            <ac:spMk id="4106" creationId="{23E547B5-89CF-4EC0-96DE-25771AED0799}"/>
          </ac:spMkLst>
        </pc:spChg>
        <pc:spChg chg="add">
          <ac:chgData name="Luiz Fernando Menescal de Oliveira" userId="986307ea-c3a3-40cb-b05b-683094ce5b3f" providerId="ADAL" clId="{E6B37B87-079F-41C6-8FD7-EBE8EC1E7DC6}" dt="2024-11-21T22:24:35.374" v="165" actId="26606"/>
          <ac:spMkLst>
            <pc:docMk/>
            <pc:sldMk cId="2290044217" sldId="384"/>
            <ac:spMk id="4108" creationId="{3F0B8CEB-8279-4E5E-A0CE-1FC9F71736F2}"/>
          </ac:spMkLst>
        </pc:spChg>
        <pc:picChg chg="mod">
          <ac:chgData name="Luiz Fernando Menescal de Oliveira" userId="986307ea-c3a3-40cb-b05b-683094ce5b3f" providerId="ADAL" clId="{E6B37B87-079F-41C6-8FD7-EBE8EC1E7DC6}" dt="2024-11-21T22:24:35.374" v="165" actId="26606"/>
          <ac:picMkLst>
            <pc:docMk/>
            <pc:sldMk cId="2290044217" sldId="384"/>
            <ac:picMk id="4098" creationId="{D0D0AB04-D1B4-3F19-AE9E-0566D5190079}"/>
          </ac:picMkLst>
        </pc:picChg>
      </pc:sldChg>
      <pc:sldChg chg="addSp delSp modSp add mod modTransition modAnim">
        <pc:chgData name="Luiz Fernando Menescal de Oliveira" userId="986307ea-c3a3-40cb-b05b-683094ce5b3f" providerId="ADAL" clId="{E6B37B87-079F-41C6-8FD7-EBE8EC1E7DC6}" dt="2024-11-22T00:10:34.199" v="866" actId="113"/>
        <pc:sldMkLst>
          <pc:docMk/>
          <pc:sldMk cId="254204490" sldId="385"/>
        </pc:sldMkLst>
        <pc:spChg chg="mod">
          <ac:chgData name="Luiz Fernando Menescal de Oliveira" userId="986307ea-c3a3-40cb-b05b-683094ce5b3f" providerId="ADAL" clId="{E6B37B87-079F-41C6-8FD7-EBE8EC1E7DC6}" dt="2024-11-22T00:10:34.199" v="866" actId="113"/>
          <ac:spMkLst>
            <pc:docMk/>
            <pc:sldMk cId="254204490" sldId="385"/>
            <ac:spMk id="3" creationId="{D2E44812-6D2A-1CDA-5E55-4746EDEF6EDC}"/>
          </ac:spMkLst>
        </pc:spChg>
        <pc:spChg chg="mod">
          <ac:chgData name="Luiz Fernando Menescal de Oliveira" userId="986307ea-c3a3-40cb-b05b-683094ce5b3f" providerId="ADAL" clId="{E6B37B87-079F-41C6-8FD7-EBE8EC1E7DC6}" dt="2024-11-21T22:28:19.537" v="195" actId="26606"/>
          <ac:spMkLst>
            <pc:docMk/>
            <pc:sldMk cId="254204490" sldId="385"/>
            <ac:spMk id="5" creationId="{CB6E10F3-50BB-24B6-4B04-B941687A670A}"/>
          </ac:spMkLst>
        </pc:spChg>
        <pc:spChg chg="del">
          <ac:chgData name="Luiz Fernando Menescal de Oliveira" userId="986307ea-c3a3-40cb-b05b-683094ce5b3f" providerId="ADAL" clId="{E6B37B87-079F-41C6-8FD7-EBE8EC1E7DC6}" dt="2024-11-21T22:28:19.537" v="195" actId="26606"/>
          <ac:spMkLst>
            <pc:docMk/>
            <pc:sldMk cId="254204490" sldId="385"/>
            <ac:spMk id="1035" creationId="{4FFD5905-3B84-B842-7B2F-1A6C34483DF6}"/>
          </ac:spMkLst>
        </pc:spChg>
        <pc:spChg chg="del">
          <ac:chgData name="Luiz Fernando Menescal de Oliveira" userId="986307ea-c3a3-40cb-b05b-683094ce5b3f" providerId="ADAL" clId="{E6B37B87-079F-41C6-8FD7-EBE8EC1E7DC6}" dt="2024-11-21T22:28:19.537" v="195" actId="26606"/>
          <ac:spMkLst>
            <pc:docMk/>
            <pc:sldMk cId="254204490" sldId="385"/>
            <ac:spMk id="1037" creationId="{4C97A7EF-ECB4-F8DD-2752-D2D35334F485}"/>
          </ac:spMkLst>
        </pc:spChg>
        <pc:spChg chg="add">
          <ac:chgData name="Luiz Fernando Menescal de Oliveira" userId="986307ea-c3a3-40cb-b05b-683094ce5b3f" providerId="ADAL" clId="{E6B37B87-079F-41C6-8FD7-EBE8EC1E7DC6}" dt="2024-11-21T22:28:19.537" v="195" actId="26606"/>
          <ac:spMkLst>
            <pc:docMk/>
            <pc:sldMk cId="254204490" sldId="385"/>
            <ac:spMk id="1042" creationId="{04812C46-200A-4DEB-A05E-3ED6C68C2387}"/>
          </ac:spMkLst>
        </pc:spChg>
        <pc:picChg chg="mod ord">
          <ac:chgData name="Luiz Fernando Menescal de Oliveira" userId="986307ea-c3a3-40cb-b05b-683094ce5b3f" providerId="ADAL" clId="{E6B37B87-079F-41C6-8FD7-EBE8EC1E7DC6}" dt="2024-11-21T22:28:19.537" v="195" actId="26606"/>
          <ac:picMkLst>
            <pc:docMk/>
            <pc:sldMk cId="254204490" sldId="385"/>
            <ac:picMk id="1030" creationId="{809503B6-243A-378E-6389-0CB512D2C389}"/>
          </ac:picMkLst>
        </pc:picChg>
      </pc:sldChg>
      <pc:sldChg chg="addSp delSp modSp add mod modTransition modAnim">
        <pc:chgData name="Luiz Fernando Menescal de Oliveira" userId="986307ea-c3a3-40cb-b05b-683094ce5b3f" providerId="ADAL" clId="{E6B37B87-079F-41C6-8FD7-EBE8EC1E7DC6}" dt="2024-11-22T00:13:29.315" v="883" actId="113"/>
        <pc:sldMkLst>
          <pc:docMk/>
          <pc:sldMk cId="674502893" sldId="386"/>
        </pc:sldMkLst>
        <pc:spChg chg="mod">
          <ac:chgData name="Luiz Fernando Menescal de Oliveira" userId="986307ea-c3a3-40cb-b05b-683094ce5b3f" providerId="ADAL" clId="{E6B37B87-079F-41C6-8FD7-EBE8EC1E7DC6}" dt="2024-11-22T00:13:29.315" v="883" actId="113"/>
          <ac:spMkLst>
            <pc:docMk/>
            <pc:sldMk cId="674502893" sldId="386"/>
            <ac:spMk id="3" creationId="{217A8DFF-90A0-38B5-163D-1B47A6216494}"/>
          </ac:spMkLst>
        </pc:spChg>
        <pc:spChg chg="mod">
          <ac:chgData name="Luiz Fernando Menescal de Oliveira" userId="986307ea-c3a3-40cb-b05b-683094ce5b3f" providerId="ADAL" clId="{E6B37B87-079F-41C6-8FD7-EBE8EC1E7DC6}" dt="2024-11-21T22:33:15.576" v="232" actId="20577"/>
          <ac:spMkLst>
            <pc:docMk/>
            <pc:sldMk cId="674502893" sldId="386"/>
            <ac:spMk id="5" creationId="{1D7FAB8B-BC28-3AEF-0DC3-111D2666FF5E}"/>
          </ac:spMkLst>
        </pc:spChg>
        <pc:spChg chg="del">
          <ac:chgData name="Luiz Fernando Menescal de Oliveira" userId="986307ea-c3a3-40cb-b05b-683094ce5b3f" providerId="ADAL" clId="{E6B37B87-079F-41C6-8FD7-EBE8EC1E7DC6}" dt="2024-11-21T22:33:01.865" v="215" actId="26606"/>
          <ac:spMkLst>
            <pc:docMk/>
            <pc:sldMk cId="674502893" sldId="386"/>
            <ac:spMk id="1042" creationId="{5AC6CE7C-A694-9C5E-91D1-B8AF18C43075}"/>
          </ac:spMkLst>
        </pc:spChg>
        <pc:spChg chg="add">
          <ac:chgData name="Luiz Fernando Menescal de Oliveira" userId="986307ea-c3a3-40cb-b05b-683094ce5b3f" providerId="ADAL" clId="{E6B37B87-079F-41C6-8FD7-EBE8EC1E7DC6}" dt="2024-11-21T22:33:01.865" v="215" actId="26606"/>
          <ac:spMkLst>
            <pc:docMk/>
            <pc:sldMk cId="674502893" sldId="386"/>
            <ac:spMk id="1047" creationId="{04812C46-200A-4DEB-A05E-3ED6C68C2387}"/>
          </ac:spMkLst>
        </pc:spChg>
        <pc:spChg chg="add">
          <ac:chgData name="Luiz Fernando Menescal de Oliveira" userId="986307ea-c3a3-40cb-b05b-683094ce5b3f" providerId="ADAL" clId="{E6B37B87-079F-41C6-8FD7-EBE8EC1E7DC6}" dt="2024-11-21T22:33:01.865" v="215" actId="26606"/>
          <ac:spMkLst>
            <pc:docMk/>
            <pc:sldMk cId="674502893" sldId="386"/>
            <ac:spMk id="1049" creationId="{D1EA859B-E555-4109-94F3-6700E046E008}"/>
          </ac:spMkLst>
        </pc:spChg>
        <pc:picChg chg="add mod ord">
          <ac:chgData name="Luiz Fernando Menescal de Oliveira" userId="986307ea-c3a3-40cb-b05b-683094ce5b3f" providerId="ADAL" clId="{E6B37B87-079F-41C6-8FD7-EBE8EC1E7DC6}" dt="2024-11-21T22:33:01.865" v="215" actId="26606"/>
          <ac:picMkLst>
            <pc:docMk/>
            <pc:sldMk cId="674502893" sldId="386"/>
            <ac:picMk id="1026" creationId="{68D820B4-584B-B7D2-FA03-53ABB92E26DC}"/>
          </ac:picMkLst>
        </pc:picChg>
        <pc:picChg chg="del">
          <ac:chgData name="Luiz Fernando Menescal de Oliveira" userId="986307ea-c3a3-40cb-b05b-683094ce5b3f" providerId="ADAL" clId="{E6B37B87-079F-41C6-8FD7-EBE8EC1E7DC6}" dt="2024-11-21T22:32:55.357" v="213" actId="478"/>
          <ac:picMkLst>
            <pc:docMk/>
            <pc:sldMk cId="674502893" sldId="386"/>
            <ac:picMk id="1030" creationId="{C3A4892D-EDCB-D927-2F83-2E486EA58A33}"/>
          </ac:picMkLst>
        </pc:picChg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2445335189" sldId="386"/>
        </pc:sldMkLst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947486228" sldId="387"/>
        </pc:sldMkLst>
      </pc:sldChg>
      <pc:sldChg chg="addSp delSp modSp add mod modTransition modAnim">
        <pc:chgData name="Luiz Fernando Menescal de Oliveira" userId="986307ea-c3a3-40cb-b05b-683094ce5b3f" providerId="ADAL" clId="{E6B37B87-079F-41C6-8FD7-EBE8EC1E7DC6}" dt="2024-11-22T00:07:27.190" v="838"/>
        <pc:sldMkLst>
          <pc:docMk/>
          <pc:sldMk cId="1044452376" sldId="387"/>
        </pc:sldMkLst>
        <pc:spChg chg="mod">
          <ac:chgData name="Luiz Fernando Menescal de Oliveira" userId="986307ea-c3a3-40cb-b05b-683094ce5b3f" providerId="ADAL" clId="{E6B37B87-079F-41C6-8FD7-EBE8EC1E7DC6}" dt="2024-11-21T22:35:54.180" v="251" actId="114"/>
          <ac:spMkLst>
            <pc:docMk/>
            <pc:sldMk cId="1044452376" sldId="387"/>
            <ac:spMk id="3" creationId="{9C044132-59D3-E450-A5DA-116D50507BBD}"/>
          </ac:spMkLst>
        </pc:spChg>
        <pc:spChg chg="mod">
          <ac:chgData name="Luiz Fernando Menescal de Oliveira" userId="986307ea-c3a3-40cb-b05b-683094ce5b3f" providerId="ADAL" clId="{E6B37B87-079F-41C6-8FD7-EBE8EC1E7DC6}" dt="2024-11-21T22:35:13.458" v="244" actId="26606"/>
          <ac:spMkLst>
            <pc:docMk/>
            <pc:sldMk cId="1044452376" sldId="387"/>
            <ac:spMk id="5" creationId="{EA29D7BC-6054-4547-FC3B-6FFF1398DE2A}"/>
          </ac:spMkLst>
        </pc:spChg>
        <pc:spChg chg="del">
          <ac:chgData name="Luiz Fernando Menescal de Oliveira" userId="986307ea-c3a3-40cb-b05b-683094ce5b3f" providerId="ADAL" clId="{E6B37B87-079F-41C6-8FD7-EBE8EC1E7DC6}" dt="2024-11-21T22:35:13.458" v="244" actId="26606"/>
          <ac:spMkLst>
            <pc:docMk/>
            <pc:sldMk cId="1044452376" sldId="387"/>
            <ac:spMk id="1047" creationId="{D4CA728B-DDB8-E75E-ED78-4FC5D65DA2F6}"/>
          </ac:spMkLst>
        </pc:spChg>
        <pc:spChg chg="del">
          <ac:chgData name="Luiz Fernando Menescal de Oliveira" userId="986307ea-c3a3-40cb-b05b-683094ce5b3f" providerId="ADAL" clId="{E6B37B87-079F-41C6-8FD7-EBE8EC1E7DC6}" dt="2024-11-21T22:35:13.458" v="244" actId="26606"/>
          <ac:spMkLst>
            <pc:docMk/>
            <pc:sldMk cId="1044452376" sldId="387"/>
            <ac:spMk id="1049" creationId="{BD7BB837-5710-CA8C-4D16-3284C353DA88}"/>
          </ac:spMkLst>
        </pc:spChg>
        <pc:spChg chg="add">
          <ac:chgData name="Luiz Fernando Menescal de Oliveira" userId="986307ea-c3a3-40cb-b05b-683094ce5b3f" providerId="ADAL" clId="{E6B37B87-079F-41C6-8FD7-EBE8EC1E7DC6}" dt="2024-11-21T22:35:13.458" v="244" actId="26606"/>
          <ac:spMkLst>
            <pc:docMk/>
            <pc:sldMk cId="1044452376" sldId="387"/>
            <ac:spMk id="2055" creationId="{04812C46-200A-4DEB-A05E-3ED6C68C2387}"/>
          </ac:spMkLst>
        </pc:spChg>
        <pc:spChg chg="add">
          <ac:chgData name="Luiz Fernando Menescal de Oliveira" userId="986307ea-c3a3-40cb-b05b-683094ce5b3f" providerId="ADAL" clId="{E6B37B87-079F-41C6-8FD7-EBE8EC1E7DC6}" dt="2024-11-21T22:35:13.458" v="244" actId="26606"/>
          <ac:spMkLst>
            <pc:docMk/>
            <pc:sldMk cId="1044452376" sldId="387"/>
            <ac:spMk id="2057" creationId="{D1EA859B-E555-4109-94F3-6700E046E008}"/>
          </ac:spMkLst>
        </pc:spChg>
        <pc:picChg chg="del">
          <ac:chgData name="Luiz Fernando Menescal de Oliveira" userId="986307ea-c3a3-40cb-b05b-683094ce5b3f" providerId="ADAL" clId="{E6B37B87-079F-41C6-8FD7-EBE8EC1E7DC6}" dt="2024-11-21T22:35:07.937" v="242" actId="478"/>
          <ac:picMkLst>
            <pc:docMk/>
            <pc:sldMk cId="1044452376" sldId="387"/>
            <ac:picMk id="1026" creationId="{03DCE2EA-BC8B-B6DA-12D5-4A68EB7A0858}"/>
          </ac:picMkLst>
        </pc:picChg>
        <pc:picChg chg="add mod ord">
          <ac:chgData name="Luiz Fernando Menescal de Oliveira" userId="986307ea-c3a3-40cb-b05b-683094ce5b3f" providerId="ADAL" clId="{E6B37B87-079F-41C6-8FD7-EBE8EC1E7DC6}" dt="2024-11-21T22:35:13.458" v="244" actId="26606"/>
          <ac:picMkLst>
            <pc:docMk/>
            <pc:sldMk cId="1044452376" sldId="387"/>
            <ac:picMk id="2050" creationId="{BEA1F41E-6F6A-C62B-2B4D-273AC41A2ED0}"/>
          </ac:picMkLst>
        </pc:picChg>
      </pc:sldChg>
      <pc:sldChg chg="addSp delSp modSp add del mod">
        <pc:chgData name="Luiz Fernando Menescal de Oliveira" userId="986307ea-c3a3-40cb-b05b-683094ce5b3f" providerId="ADAL" clId="{E6B37B87-079F-41C6-8FD7-EBE8EC1E7DC6}" dt="2024-11-21T22:45:43.614" v="396" actId="2696"/>
        <pc:sldMkLst>
          <pc:docMk/>
          <pc:sldMk cId="23702111" sldId="388"/>
        </pc:sldMkLst>
        <pc:spChg chg="add mod">
          <ac:chgData name="Luiz Fernando Menescal de Oliveira" userId="986307ea-c3a3-40cb-b05b-683094ce5b3f" providerId="ADAL" clId="{E6B37B87-079F-41C6-8FD7-EBE8EC1E7DC6}" dt="2024-11-21T22:42:23.452" v="384" actId="1076"/>
          <ac:spMkLst>
            <pc:docMk/>
            <pc:sldMk cId="23702111" sldId="388"/>
            <ac:spMk id="2" creationId="{76774CBC-88C3-4475-8348-991F3E85DF63}"/>
          </ac:spMkLst>
        </pc:spChg>
        <pc:spChg chg="mod">
          <ac:chgData name="Luiz Fernando Menescal de Oliveira" userId="986307ea-c3a3-40cb-b05b-683094ce5b3f" providerId="ADAL" clId="{E6B37B87-079F-41C6-8FD7-EBE8EC1E7DC6}" dt="2024-11-21T22:42:23.452" v="384" actId="1076"/>
          <ac:spMkLst>
            <pc:docMk/>
            <pc:sldMk cId="23702111" sldId="388"/>
            <ac:spMk id="3" creationId="{65255E5F-5179-E08A-01FA-49940DD2BDD1}"/>
          </ac:spMkLst>
        </pc:spChg>
        <pc:spChg chg="add mod">
          <ac:chgData name="Luiz Fernando Menescal de Oliveira" userId="986307ea-c3a3-40cb-b05b-683094ce5b3f" providerId="ADAL" clId="{E6B37B87-079F-41C6-8FD7-EBE8EC1E7DC6}" dt="2024-11-21T22:42:23.452" v="384" actId="1076"/>
          <ac:spMkLst>
            <pc:docMk/>
            <pc:sldMk cId="23702111" sldId="388"/>
            <ac:spMk id="4" creationId="{EF87320B-8F30-D69D-A209-1537997AF373}"/>
          </ac:spMkLst>
        </pc:spChg>
        <pc:spChg chg="del mod">
          <ac:chgData name="Luiz Fernando Menescal de Oliveira" userId="986307ea-c3a3-40cb-b05b-683094ce5b3f" providerId="ADAL" clId="{E6B37B87-079F-41C6-8FD7-EBE8EC1E7DC6}" dt="2024-11-21T22:37:40.746" v="257" actId="478"/>
          <ac:spMkLst>
            <pc:docMk/>
            <pc:sldMk cId="23702111" sldId="388"/>
            <ac:spMk id="5" creationId="{2DA7DFBF-8601-D972-AD77-4DCF55655F93}"/>
          </ac:spMkLst>
        </pc:spChg>
        <pc:spChg chg="add mod">
          <ac:chgData name="Luiz Fernando Menescal de Oliveira" userId="986307ea-c3a3-40cb-b05b-683094ce5b3f" providerId="ADAL" clId="{E6B37B87-079F-41C6-8FD7-EBE8EC1E7DC6}" dt="2024-11-21T22:44:15.816" v="391" actId="1076"/>
          <ac:spMkLst>
            <pc:docMk/>
            <pc:sldMk cId="23702111" sldId="388"/>
            <ac:spMk id="6" creationId="{D37938EC-C3F6-F343-0A19-4E2894E75941}"/>
          </ac:spMkLst>
        </pc:spChg>
        <pc:spChg chg="del">
          <ac:chgData name="Luiz Fernando Menescal de Oliveira" userId="986307ea-c3a3-40cb-b05b-683094ce5b3f" providerId="ADAL" clId="{E6B37B87-079F-41C6-8FD7-EBE8EC1E7DC6}" dt="2024-11-21T22:37:35.163" v="256" actId="26606"/>
          <ac:spMkLst>
            <pc:docMk/>
            <pc:sldMk cId="23702111" sldId="388"/>
            <ac:spMk id="2055" creationId="{62A8A08E-8A22-51CE-804C-D534B2AD8906}"/>
          </ac:spMkLst>
        </pc:spChg>
        <pc:spChg chg="del">
          <ac:chgData name="Luiz Fernando Menescal de Oliveira" userId="986307ea-c3a3-40cb-b05b-683094ce5b3f" providerId="ADAL" clId="{E6B37B87-079F-41C6-8FD7-EBE8EC1E7DC6}" dt="2024-11-21T22:37:35.163" v="256" actId="26606"/>
          <ac:spMkLst>
            <pc:docMk/>
            <pc:sldMk cId="23702111" sldId="388"/>
            <ac:spMk id="2057" creationId="{AE182944-45DC-785A-868E-7831379AC8B4}"/>
          </ac:spMkLst>
        </pc:spChg>
        <pc:spChg chg="add">
          <ac:chgData name="Luiz Fernando Menescal de Oliveira" userId="986307ea-c3a3-40cb-b05b-683094ce5b3f" providerId="ADAL" clId="{E6B37B87-079F-41C6-8FD7-EBE8EC1E7DC6}" dt="2024-11-21T22:37:35.163" v="256" actId="26606"/>
          <ac:spMkLst>
            <pc:docMk/>
            <pc:sldMk cId="23702111" sldId="388"/>
            <ac:spMk id="3079" creationId="{04812C46-200A-4DEB-A05E-3ED6C68C2387}"/>
          </ac:spMkLst>
        </pc:spChg>
        <pc:spChg chg="add">
          <ac:chgData name="Luiz Fernando Menescal de Oliveira" userId="986307ea-c3a3-40cb-b05b-683094ce5b3f" providerId="ADAL" clId="{E6B37B87-079F-41C6-8FD7-EBE8EC1E7DC6}" dt="2024-11-21T22:37:35.163" v="256" actId="26606"/>
          <ac:spMkLst>
            <pc:docMk/>
            <pc:sldMk cId="23702111" sldId="388"/>
            <ac:spMk id="3081" creationId="{D1EA859B-E555-4109-94F3-6700E046E008}"/>
          </ac:spMkLst>
        </pc:spChg>
        <pc:picChg chg="del">
          <ac:chgData name="Luiz Fernando Menescal de Oliveira" userId="986307ea-c3a3-40cb-b05b-683094ce5b3f" providerId="ADAL" clId="{E6B37B87-079F-41C6-8FD7-EBE8EC1E7DC6}" dt="2024-11-21T22:37:28.849" v="254" actId="478"/>
          <ac:picMkLst>
            <pc:docMk/>
            <pc:sldMk cId="23702111" sldId="388"/>
            <ac:picMk id="2050" creationId="{B7F42072-5B76-1A00-D428-C81894DA9D99}"/>
          </ac:picMkLst>
        </pc:picChg>
        <pc:picChg chg="add mod ord">
          <ac:chgData name="Luiz Fernando Menescal de Oliveira" userId="986307ea-c3a3-40cb-b05b-683094ce5b3f" providerId="ADAL" clId="{E6B37B87-079F-41C6-8FD7-EBE8EC1E7DC6}" dt="2024-11-21T22:44:34.472" v="392" actId="1076"/>
          <ac:picMkLst>
            <pc:docMk/>
            <pc:sldMk cId="23702111" sldId="388"/>
            <ac:picMk id="3074" creationId="{0D4FB73B-4C0B-620F-2A1D-369D0763F617}"/>
          </ac:picMkLst>
        </pc:picChg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1283147308" sldId="388"/>
        </pc:sldMkLst>
      </pc:sldChg>
      <pc:sldChg chg="addSp delSp modSp new mod modTransition setBg modClrScheme modAnim chgLayout">
        <pc:chgData name="Luiz Fernando Menescal de Oliveira" userId="986307ea-c3a3-40cb-b05b-683094ce5b3f" providerId="ADAL" clId="{E6B37B87-079F-41C6-8FD7-EBE8EC1E7DC6}" dt="2024-11-22T00:08:31.958" v="856"/>
        <pc:sldMkLst>
          <pc:docMk/>
          <pc:sldMk cId="1517351444" sldId="389"/>
        </pc:sldMkLst>
        <pc:spChg chg="add mod">
          <ac:chgData name="Luiz Fernando Menescal de Oliveira" userId="986307ea-c3a3-40cb-b05b-683094ce5b3f" providerId="ADAL" clId="{E6B37B87-079F-41C6-8FD7-EBE8EC1E7DC6}" dt="2024-11-21T23:07:36.131" v="779" actId="14838"/>
          <ac:spMkLst>
            <pc:docMk/>
            <pc:sldMk cId="1517351444" sldId="389"/>
            <ac:spMk id="3" creationId="{1A83B1D6-B157-057F-D50B-0BFE8EB57669}"/>
          </ac:spMkLst>
        </pc:spChg>
        <pc:spChg chg="add mod">
          <ac:chgData name="Luiz Fernando Menescal de Oliveira" userId="986307ea-c3a3-40cb-b05b-683094ce5b3f" providerId="ADAL" clId="{E6B37B87-079F-41C6-8FD7-EBE8EC1E7DC6}" dt="2024-11-21T23:07:24.024" v="778" actId="14838"/>
          <ac:spMkLst>
            <pc:docMk/>
            <pc:sldMk cId="1517351444" sldId="389"/>
            <ac:spMk id="4" creationId="{FB3AE9DA-2838-2B14-74E2-9BD9FE1B1309}"/>
          </ac:spMkLst>
        </pc:spChg>
        <pc:spChg chg="add mod">
          <ac:chgData name="Luiz Fernando Menescal de Oliveira" userId="986307ea-c3a3-40cb-b05b-683094ce5b3f" providerId="ADAL" clId="{E6B37B87-079F-41C6-8FD7-EBE8EC1E7DC6}" dt="2024-11-21T23:07:17.497" v="777" actId="14838"/>
          <ac:spMkLst>
            <pc:docMk/>
            <pc:sldMk cId="1517351444" sldId="389"/>
            <ac:spMk id="5" creationId="{9A8198AD-EF4B-67CD-1CB9-3B42391F879D}"/>
          </ac:spMkLst>
        </pc:spChg>
        <pc:spChg chg="add mod">
          <ac:chgData name="Luiz Fernando Menescal de Oliveira" userId="986307ea-c3a3-40cb-b05b-683094ce5b3f" providerId="ADAL" clId="{E6B37B87-079F-41C6-8FD7-EBE8EC1E7DC6}" dt="2024-11-21T22:56:14.723" v="541" actId="1076"/>
          <ac:spMkLst>
            <pc:docMk/>
            <pc:sldMk cId="1517351444" sldId="389"/>
            <ac:spMk id="6" creationId="{FC5740EF-626A-09C9-3142-6FA1DA6A14AC}"/>
          </ac:spMkLst>
        </pc:spChg>
        <pc:spChg chg="add del mod ord">
          <ac:chgData name="Luiz Fernando Menescal de Oliveira" userId="986307ea-c3a3-40cb-b05b-683094ce5b3f" providerId="ADAL" clId="{E6B37B87-079F-41C6-8FD7-EBE8EC1E7DC6}" dt="2024-11-21T22:45:50.307" v="397" actId="478"/>
          <ac:spMkLst>
            <pc:docMk/>
            <pc:sldMk cId="1517351444" sldId="389"/>
            <ac:spMk id="7" creationId="{F0966057-64C1-345C-2AB4-B5720AC9BA5C}"/>
          </ac:spMkLst>
        </pc:spChg>
        <pc:spChg chg="add del mod ord">
          <ac:chgData name="Luiz Fernando Menescal de Oliveira" userId="986307ea-c3a3-40cb-b05b-683094ce5b3f" providerId="ADAL" clId="{E6B37B87-079F-41C6-8FD7-EBE8EC1E7DC6}" dt="2024-11-21T22:45:53.961" v="398" actId="478"/>
          <ac:spMkLst>
            <pc:docMk/>
            <pc:sldMk cId="1517351444" sldId="389"/>
            <ac:spMk id="8" creationId="{89638E4C-20E6-6D1D-976D-5ADF768D7255}"/>
          </ac:spMkLst>
        </pc:spChg>
        <pc:spChg chg="add del mod">
          <ac:chgData name="Luiz Fernando Menescal de Oliveira" userId="986307ea-c3a3-40cb-b05b-683094ce5b3f" providerId="ADAL" clId="{E6B37B87-079F-41C6-8FD7-EBE8EC1E7DC6}" dt="2024-11-21T22:49:08.544" v="414" actId="478"/>
          <ac:spMkLst>
            <pc:docMk/>
            <pc:sldMk cId="1517351444" sldId="389"/>
            <ac:spMk id="9" creationId="{61E8D09A-4F8C-2692-5BCF-44D32C428C5F}"/>
          </ac:spMkLst>
        </pc:spChg>
        <pc:picChg chg="add mod">
          <ac:chgData name="Luiz Fernando Menescal de Oliveira" userId="986307ea-c3a3-40cb-b05b-683094ce5b3f" providerId="ADAL" clId="{E6B37B87-079F-41C6-8FD7-EBE8EC1E7DC6}" dt="2024-11-21T22:52:35.205" v="463" actId="732"/>
          <ac:picMkLst>
            <pc:docMk/>
            <pc:sldMk cId="1517351444" sldId="389"/>
            <ac:picMk id="2" creationId="{9E8DEB0D-00D2-3DFE-63D0-6E965FC5D9DB}"/>
          </ac:picMkLst>
        </pc:picChg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3308512368" sldId="389"/>
        </pc:sldMkLst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1905369704" sldId="390"/>
        </pc:sldMkLst>
      </pc:sldChg>
      <pc:sldChg chg="addSp delSp modSp add mod ord modTransition setBg modAnim">
        <pc:chgData name="Luiz Fernando Menescal de Oliveira" userId="986307ea-c3a3-40cb-b05b-683094ce5b3f" providerId="ADAL" clId="{E6B37B87-079F-41C6-8FD7-EBE8EC1E7DC6}" dt="2024-11-22T00:09:04.393" v="860"/>
        <pc:sldMkLst>
          <pc:docMk/>
          <pc:sldMk cId="2668454060" sldId="390"/>
        </pc:sldMkLst>
        <pc:spChg chg="mod">
          <ac:chgData name="Luiz Fernando Menescal de Oliveira" userId="986307ea-c3a3-40cb-b05b-683094ce5b3f" providerId="ADAL" clId="{E6B37B87-079F-41C6-8FD7-EBE8EC1E7DC6}" dt="2024-11-21T23:33:57.717" v="831" actId="20577"/>
          <ac:spMkLst>
            <pc:docMk/>
            <pc:sldMk cId="2668454060" sldId="390"/>
            <ac:spMk id="3" creationId="{511D068A-F853-6EA8-7BFC-5739D86996C5}"/>
          </ac:spMkLst>
        </pc:spChg>
        <pc:spChg chg="mod">
          <ac:chgData name="Luiz Fernando Menescal de Oliveira" userId="986307ea-c3a3-40cb-b05b-683094ce5b3f" providerId="ADAL" clId="{E6B37B87-079F-41C6-8FD7-EBE8EC1E7DC6}" dt="2024-11-21T23:06:56.590" v="775" actId="14838"/>
          <ac:spMkLst>
            <pc:docMk/>
            <pc:sldMk cId="2668454060" sldId="390"/>
            <ac:spMk id="5" creationId="{5C2E52AD-7958-B8B1-56F2-FAAF2EEEC675}"/>
          </ac:spMkLst>
        </pc:spChg>
        <pc:picChg chg="add mod">
          <ac:chgData name="Luiz Fernando Menescal de Oliveira" userId="986307ea-c3a3-40cb-b05b-683094ce5b3f" providerId="ADAL" clId="{E6B37B87-079F-41C6-8FD7-EBE8EC1E7DC6}" dt="2024-11-21T22:57:26.823" v="546"/>
          <ac:picMkLst>
            <pc:docMk/>
            <pc:sldMk cId="2668454060" sldId="390"/>
            <ac:picMk id="2" creationId="{A027EE57-BB99-2899-DD65-9FCC72089E54}"/>
          </ac:picMkLst>
        </pc:picChg>
        <pc:picChg chg="add mod">
          <ac:chgData name="Luiz Fernando Menescal de Oliveira" userId="986307ea-c3a3-40cb-b05b-683094ce5b3f" providerId="ADAL" clId="{E6B37B87-079F-41C6-8FD7-EBE8EC1E7DC6}" dt="2024-11-21T22:59:49.352" v="678"/>
          <ac:picMkLst>
            <pc:docMk/>
            <pc:sldMk cId="2668454060" sldId="390"/>
            <ac:picMk id="4" creationId="{D788DC48-DFCF-D845-97C7-AB06B28E36C5}"/>
          </ac:picMkLst>
        </pc:picChg>
        <pc:picChg chg="add mod">
          <ac:chgData name="Luiz Fernando Menescal de Oliveira" userId="986307ea-c3a3-40cb-b05b-683094ce5b3f" providerId="ADAL" clId="{E6B37B87-079F-41C6-8FD7-EBE8EC1E7DC6}" dt="2024-11-21T22:59:52.628" v="679"/>
          <ac:picMkLst>
            <pc:docMk/>
            <pc:sldMk cId="2668454060" sldId="390"/>
            <ac:picMk id="6" creationId="{13747365-48F4-92C2-9B37-DADA904186B7}"/>
          </ac:picMkLst>
        </pc:picChg>
        <pc:picChg chg="del">
          <ac:chgData name="Luiz Fernando Menescal de Oliveira" userId="986307ea-c3a3-40cb-b05b-683094ce5b3f" providerId="ADAL" clId="{E6B37B87-079F-41C6-8FD7-EBE8EC1E7DC6}" dt="2024-11-21T22:57:25.966" v="545" actId="478"/>
          <ac:picMkLst>
            <pc:docMk/>
            <pc:sldMk cId="2668454060" sldId="390"/>
            <ac:picMk id="2050" creationId="{3800EF4F-04E9-BA25-C1E1-296E4BC08EA5}"/>
          </ac:picMkLst>
        </pc:picChg>
      </pc:sldChg>
      <pc:sldChg chg="addSp modSp new del setBg">
        <pc:chgData name="Luiz Fernando Menescal de Oliveira" userId="986307ea-c3a3-40cb-b05b-683094ce5b3f" providerId="ADAL" clId="{E6B37B87-079F-41C6-8FD7-EBE8EC1E7DC6}" dt="2024-11-21T23:06:37.552" v="774" actId="47"/>
        <pc:sldMkLst>
          <pc:docMk/>
          <pc:sldMk cId="1291375450" sldId="391"/>
        </pc:sldMkLst>
        <pc:spChg chg="add mod">
          <ac:chgData name="Luiz Fernando Menescal de Oliveira" userId="986307ea-c3a3-40cb-b05b-683094ce5b3f" providerId="ADAL" clId="{E6B37B87-079F-41C6-8FD7-EBE8EC1E7DC6}" dt="2024-11-21T23:05:21.653" v="769"/>
          <ac:spMkLst>
            <pc:docMk/>
            <pc:sldMk cId="1291375450" sldId="391"/>
            <ac:spMk id="2" creationId="{B6A7C1A0-ACA9-598C-C5E1-551401D1E5AF}"/>
          </ac:spMkLst>
        </pc:spChg>
        <pc:spChg chg="add mod">
          <ac:chgData name="Luiz Fernando Menescal de Oliveira" userId="986307ea-c3a3-40cb-b05b-683094ce5b3f" providerId="ADAL" clId="{E6B37B87-079F-41C6-8FD7-EBE8EC1E7DC6}" dt="2024-11-21T23:05:21.653" v="769"/>
          <ac:spMkLst>
            <pc:docMk/>
            <pc:sldMk cId="1291375450" sldId="391"/>
            <ac:spMk id="3" creationId="{9BF8542B-C4A8-7268-0785-E1D4546C364C}"/>
          </ac:spMkLst>
        </pc:spChg>
        <pc:picChg chg="add mod">
          <ac:chgData name="Luiz Fernando Menescal de Oliveira" userId="986307ea-c3a3-40cb-b05b-683094ce5b3f" providerId="ADAL" clId="{E6B37B87-079F-41C6-8FD7-EBE8EC1E7DC6}" dt="2024-11-21T23:05:21.653" v="769"/>
          <ac:picMkLst>
            <pc:docMk/>
            <pc:sldMk cId="1291375450" sldId="391"/>
            <ac:picMk id="4" creationId="{10607931-EB76-8016-AE12-70458DCF449F}"/>
          </ac:picMkLst>
        </pc:picChg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3878545627" sldId="391"/>
        </pc:sldMkLst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628839628" sldId="392"/>
        </pc:sldMkLst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1942614564" sldId="393"/>
        </pc:sldMkLst>
      </pc:sldChg>
      <pc:sldChg chg="del">
        <pc:chgData name="Luiz Fernando Menescal de Oliveira" userId="986307ea-c3a3-40cb-b05b-683094ce5b3f" providerId="ADAL" clId="{E6B37B87-079F-41C6-8FD7-EBE8EC1E7DC6}" dt="2024-11-21T22:18:43.734" v="96" actId="47"/>
        <pc:sldMkLst>
          <pc:docMk/>
          <pc:sldMk cId="2518617404" sldId="3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0EB5-86CC-455B-B70B-828E3AD0BBC9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1DEB-3BAC-43C0-B766-1DD5000FC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8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35EE003-9B58-CA16-D20B-CE4EA8E8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3BEE9-519F-57B5-FA4A-5293CCED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457700"/>
            <a:ext cx="10439400" cy="2400300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chemeClr val="bg1"/>
                </a:solidFill>
                <a:latin typeface="+mn-lt"/>
              </a:rPr>
              <a:t>XVIII Encontro Estadual de Controle Interno</a:t>
            </a:r>
            <a:br>
              <a:rPr lang="pt-BR" sz="3100" b="1" dirty="0">
                <a:solidFill>
                  <a:schemeClr val="bg1"/>
                </a:solidFill>
                <a:latin typeface="+mn-lt"/>
              </a:rPr>
            </a:br>
            <a:br>
              <a:rPr lang="pt-BR" sz="3100" b="1" dirty="0">
                <a:solidFill>
                  <a:schemeClr val="bg1"/>
                </a:solidFill>
                <a:latin typeface="+mn-lt"/>
              </a:rPr>
            </a:br>
            <a:r>
              <a:rPr lang="pt-BR" sz="5300" b="1" dirty="0">
                <a:solidFill>
                  <a:schemeClr val="bg1"/>
                </a:solidFill>
                <a:latin typeface="+mn-lt"/>
              </a:rPr>
              <a:t>- Governança Sustentável -</a:t>
            </a:r>
            <a:br>
              <a:rPr lang="pt-BR" dirty="0"/>
            </a:br>
            <a:br>
              <a:rPr lang="pt-BR" dirty="0"/>
            </a:br>
            <a:r>
              <a:rPr lang="pt-BR" sz="3200" dirty="0">
                <a:solidFill>
                  <a:schemeClr val="bg1"/>
                </a:solidFill>
              </a:rPr>
              <a:t>- novembro/2024 -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3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FF1196-3212-5002-E10E-40C582609264}"/>
              </a:ext>
            </a:extLst>
          </p:cNvPr>
          <p:cNvSpPr txBox="1">
            <a:spLocks/>
          </p:cNvSpPr>
          <p:nvPr/>
        </p:nvSpPr>
        <p:spPr>
          <a:xfrm>
            <a:off x="1893122" y="2884620"/>
            <a:ext cx="8405756" cy="791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2405060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9B0F15D-6A24-4452-9FCF-F54FC67CC04C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200" b="1" dirty="0"/>
              <a:t>O que é </a:t>
            </a:r>
            <a:r>
              <a:rPr lang="en-US" sz="4200" b="1" dirty="0" err="1"/>
              <a:t>Governança</a:t>
            </a:r>
            <a:r>
              <a:rPr lang="en-US" sz="4200" b="1" dirty="0"/>
              <a:t> Corporativa?</a:t>
            </a:r>
          </a:p>
        </p:txBody>
      </p:sp>
      <p:sp>
        <p:nvSpPr>
          <p:cNvPr id="410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B8AF2200-B488-42D2-8569-6D9F188B082F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O </a:t>
            </a:r>
            <a:r>
              <a:rPr lang="en-US" sz="2000" i="1" dirty="0" err="1"/>
              <a:t>objetivo</a:t>
            </a:r>
            <a:r>
              <a:rPr lang="en-US" sz="2000" i="1" dirty="0"/>
              <a:t> da </a:t>
            </a:r>
            <a:r>
              <a:rPr lang="en-US" sz="2000" i="1" dirty="0" err="1"/>
              <a:t>Governança</a:t>
            </a:r>
            <a:r>
              <a:rPr lang="en-US" sz="2000" i="1" dirty="0"/>
              <a:t> Corporativa é </a:t>
            </a:r>
            <a:r>
              <a:rPr lang="en-US" sz="2000" i="1" dirty="0" err="1"/>
              <a:t>ajudar</a:t>
            </a:r>
            <a:r>
              <a:rPr lang="en-US" sz="2000" i="1" dirty="0"/>
              <a:t> a </a:t>
            </a:r>
            <a:r>
              <a:rPr lang="en-US" sz="2000" i="1" dirty="0" err="1"/>
              <a:t>construir</a:t>
            </a:r>
            <a:r>
              <a:rPr lang="en-US" sz="2000" i="1" dirty="0"/>
              <a:t> um </a:t>
            </a:r>
            <a:r>
              <a:rPr lang="en-US" sz="2000" i="1" dirty="0" err="1"/>
              <a:t>ambiente</a:t>
            </a:r>
            <a:r>
              <a:rPr lang="en-US" sz="2000" i="1" dirty="0"/>
              <a:t> de </a:t>
            </a:r>
            <a:r>
              <a:rPr lang="en-US" sz="2000" b="1" i="1" dirty="0" err="1">
                <a:solidFill>
                  <a:schemeClr val="accent6"/>
                </a:solidFill>
              </a:rPr>
              <a:t>confiança</a:t>
            </a:r>
            <a:r>
              <a:rPr lang="en-US" sz="2000" i="1" dirty="0"/>
              <a:t>, </a:t>
            </a:r>
            <a:r>
              <a:rPr lang="en-US" sz="2000" b="1" i="1" dirty="0" err="1">
                <a:solidFill>
                  <a:schemeClr val="accent6"/>
                </a:solidFill>
              </a:rPr>
              <a:t>transparência</a:t>
            </a:r>
            <a:r>
              <a:rPr lang="en-US" sz="2000" i="1" dirty="0"/>
              <a:t> e </a:t>
            </a:r>
            <a:r>
              <a:rPr lang="en-US" sz="2000" b="1" i="1" dirty="0" err="1">
                <a:solidFill>
                  <a:schemeClr val="accent6"/>
                </a:solidFill>
              </a:rPr>
              <a:t>responsabilidade</a:t>
            </a:r>
            <a:r>
              <a:rPr lang="en-US" sz="2000" i="1" dirty="0"/>
              <a:t>, </a:t>
            </a:r>
            <a:r>
              <a:rPr lang="en-US" sz="2000" i="1" dirty="0" err="1"/>
              <a:t>necessário</a:t>
            </a:r>
            <a:r>
              <a:rPr lang="en-US" sz="2000" i="1" dirty="0"/>
              <a:t> para </a:t>
            </a:r>
            <a:r>
              <a:rPr lang="en-US" sz="2000" i="1" dirty="0" err="1"/>
              <a:t>fomentar</a:t>
            </a:r>
            <a:r>
              <a:rPr lang="en-US" sz="2000" i="1" dirty="0"/>
              <a:t> o </a:t>
            </a:r>
            <a:r>
              <a:rPr lang="en-US" sz="2000" i="1" dirty="0" err="1"/>
              <a:t>investimento</a:t>
            </a:r>
            <a:r>
              <a:rPr lang="en-US" sz="2000" i="1" dirty="0"/>
              <a:t> a </a:t>
            </a:r>
            <a:r>
              <a:rPr lang="en-US" sz="2000" i="1" dirty="0" err="1"/>
              <a:t>longo</a:t>
            </a:r>
            <a:r>
              <a:rPr lang="en-US" sz="2000" i="1" dirty="0"/>
              <a:t> </a:t>
            </a:r>
            <a:r>
              <a:rPr lang="en-US" sz="2000" i="1" dirty="0" err="1"/>
              <a:t>prazo</a:t>
            </a:r>
            <a:r>
              <a:rPr lang="en-US" sz="2000" i="1" dirty="0"/>
              <a:t>, a </a:t>
            </a:r>
            <a:r>
              <a:rPr lang="en-US" sz="2000" i="1" dirty="0" err="1"/>
              <a:t>estabilidade</a:t>
            </a:r>
            <a:r>
              <a:rPr lang="en-US" sz="2000" i="1" dirty="0"/>
              <a:t> </a:t>
            </a:r>
            <a:r>
              <a:rPr lang="en-US" sz="2000" i="1" dirty="0" err="1"/>
              <a:t>financeira</a:t>
            </a:r>
            <a:r>
              <a:rPr lang="en-US" sz="2000" i="1" dirty="0"/>
              <a:t> e a </a:t>
            </a:r>
            <a:r>
              <a:rPr lang="en-US" sz="2000" i="1" dirty="0" err="1"/>
              <a:t>integridade</a:t>
            </a:r>
            <a:r>
              <a:rPr lang="en-US" sz="2000" i="1" dirty="0"/>
              <a:t> </a:t>
            </a:r>
            <a:r>
              <a:rPr lang="en-US" sz="2000" i="1" dirty="0" err="1"/>
              <a:t>empresarial</a:t>
            </a:r>
            <a:r>
              <a:rPr lang="en-US" sz="2000" i="1" dirty="0"/>
              <a:t>, </a:t>
            </a:r>
            <a:r>
              <a:rPr lang="en-US" sz="2000" i="1" dirty="0" err="1"/>
              <a:t>apoiando</a:t>
            </a:r>
            <a:r>
              <a:rPr lang="en-US" sz="2000" i="1" dirty="0"/>
              <a:t>, </a:t>
            </a:r>
            <a:r>
              <a:rPr lang="en-US" sz="2000" i="1" dirty="0" err="1"/>
              <a:t>assim</a:t>
            </a:r>
            <a:r>
              <a:rPr lang="en-US" sz="2000" i="1" dirty="0"/>
              <a:t>, um </a:t>
            </a:r>
            <a:r>
              <a:rPr lang="en-US" sz="2000" b="1" i="1" dirty="0" err="1">
                <a:solidFill>
                  <a:schemeClr val="accent6"/>
                </a:solidFill>
              </a:rPr>
              <a:t>crescimento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</a:rPr>
              <a:t>mais</a:t>
            </a:r>
            <a:r>
              <a:rPr lang="en-US" sz="2000" b="1" i="1" dirty="0">
                <a:solidFill>
                  <a:schemeClr val="accent6"/>
                </a:solidFill>
              </a:rPr>
              <a:t> forte e </a:t>
            </a:r>
            <a:r>
              <a:rPr lang="en-US" sz="2000" b="1" i="1" dirty="0" err="1">
                <a:solidFill>
                  <a:schemeClr val="accent6"/>
                </a:solidFill>
              </a:rPr>
              <a:t>sociedades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</a:rPr>
              <a:t>mais</a:t>
            </a:r>
            <a:r>
              <a:rPr lang="en-US" sz="2000" b="1" i="1" dirty="0">
                <a:solidFill>
                  <a:schemeClr val="accent6"/>
                </a:solidFill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</a:rPr>
              <a:t>inclusivas</a:t>
            </a:r>
            <a:r>
              <a:rPr lang="en-US" sz="2000" i="1" dirty="0"/>
              <a:t>.</a:t>
            </a:r>
          </a:p>
          <a:p>
            <a:pPr marL="0" indent="0" algn="r">
              <a:buNone/>
            </a:pPr>
            <a:r>
              <a:rPr lang="en-US" sz="2000" dirty="0"/>
              <a:t>OCDE (2016)</a:t>
            </a:r>
          </a:p>
        </p:txBody>
      </p:sp>
      <p:pic>
        <p:nvPicPr>
          <p:cNvPr id="4098" name="Picture 2" descr="Governança corporativa nas empresas: você sabe para que serve?">
            <a:extLst>
              <a:ext uri="{FF2B5EF4-FFF2-40B4-BE49-F238E27FC236}">
                <a16:creationId xmlns:a16="http://schemas.microsoft.com/office/drawing/2014/main" id="{A8E511D9-70BD-7D21-0328-A00A656A6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r="2207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80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30944-48BC-81D0-D5B8-09499DDCF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410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Rectangle 410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9D5C678-5791-ABAD-7A6C-B4AB6E6A6875}"/>
              </a:ext>
            </a:extLst>
          </p:cNvPr>
          <p:cNvSpPr txBox="1">
            <a:spLocks/>
          </p:cNvSpPr>
          <p:nvPr/>
        </p:nvSpPr>
        <p:spPr>
          <a:xfrm>
            <a:off x="7320466" y="609600"/>
            <a:ext cx="414001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/>
              <a:t>O que é Governança Corporativa?</a:t>
            </a:r>
          </a:p>
        </p:txBody>
      </p:sp>
      <p:pic>
        <p:nvPicPr>
          <p:cNvPr id="4098" name="Picture 2" descr="Governança corporativa nas empresas: você sabe para que serve?">
            <a:extLst>
              <a:ext uri="{FF2B5EF4-FFF2-40B4-BE49-F238E27FC236}">
                <a16:creationId xmlns:a16="http://schemas.microsoft.com/office/drawing/2014/main" id="{D0D0AB04-D1B4-3F19-AE9E-0566D5190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r="21964" b="-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714AEF4D-C4F1-2193-C9AA-F48C2AD329A2}"/>
              </a:ext>
            </a:extLst>
          </p:cNvPr>
          <p:cNvSpPr txBox="1">
            <a:spLocks/>
          </p:cNvSpPr>
          <p:nvPr/>
        </p:nvSpPr>
        <p:spPr>
          <a:xfrm>
            <a:off x="7320465" y="2194102"/>
            <a:ext cx="4140013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i="1" dirty="0"/>
              <a:t>É um sistema formado por princípios, regras, estruturas e processos pelo qual as organizações são dirigidas e monitoradas, com vistas à </a:t>
            </a:r>
            <a:r>
              <a:rPr lang="pt-BR" sz="2000" b="1" i="1" dirty="0">
                <a:solidFill>
                  <a:schemeClr val="accent6"/>
                </a:solidFill>
              </a:rPr>
              <a:t>geração de valor sustentável para a organização</a:t>
            </a:r>
            <a:r>
              <a:rPr lang="pt-BR" sz="2000" i="1" dirty="0"/>
              <a:t>, para seus sócios e para a sociedade em geral. Esse sistema baliza a atuação dos agentes de governança e demais indivíduos de uma organização na busca pelo equilíbrio entre os </a:t>
            </a:r>
            <a:r>
              <a:rPr lang="pt-BR" sz="2000" b="1" i="1" dirty="0">
                <a:solidFill>
                  <a:schemeClr val="accent6"/>
                </a:solidFill>
              </a:rPr>
              <a:t>interesses de todas as partes</a:t>
            </a:r>
            <a:r>
              <a:rPr lang="pt-BR" sz="2000" i="1" dirty="0"/>
              <a:t>, contribuindo positivamente para a sociedade e para o meio ambiente.</a:t>
            </a:r>
          </a:p>
          <a:p>
            <a:pPr marL="0" indent="0" algn="r">
              <a:buNone/>
            </a:pPr>
            <a:r>
              <a:rPr lang="pt-BR" sz="2000" i="1" dirty="0"/>
              <a:t>IBGC</a:t>
            </a:r>
          </a:p>
        </p:txBody>
      </p:sp>
    </p:spTree>
    <p:extLst>
      <p:ext uri="{BB962C8B-B14F-4D97-AF65-F5344CB8AC3E}">
        <p14:creationId xmlns:p14="http://schemas.microsoft.com/office/powerpoint/2010/main" val="2290044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tributos das Auditorias Internas Atuais - MPeccin Auditoria">
            <a:extLst>
              <a:ext uri="{FF2B5EF4-FFF2-40B4-BE49-F238E27FC236}">
                <a16:creationId xmlns:a16="http://schemas.microsoft.com/office/drawing/2014/main" id="{303439AE-C276-8F7D-D11E-CFB15764F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9B0F15D-6A24-4452-9FCF-F54FC67CC04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t-BR" sz="4000" b="1" dirty="0"/>
              <a:t>O que é Governança (Pública)?</a:t>
            </a:r>
          </a:p>
        </p:txBody>
      </p:sp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B8AF2200-B488-42D2-8569-6D9F188B082F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1200"/>
              </a:spcBef>
            </a:pPr>
            <a:r>
              <a:rPr lang="pt-BR" sz="2000" i="1" dirty="0"/>
              <a:t>Combinação de processos e estruturas implantadas pela alta administração, para informar, dirigir, administrar e monitorar as atividades da organização, com o </a:t>
            </a:r>
            <a:r>
              <a:rPr lang="pt-BR" sz="2000" b="1" i="1" dirty="0">
                <a:solidFill>
                  <a:srgbClr val="FF0000"/>
                </a:solidFill>
              </a:rPr>
              <a:t>intuito de alcançar os seus objetivos</a:t>
            </a:r>
            <a:r>
              <a:rPr lang="pt-BR" sz="2000" i="1" dirty="0"/>
              <a:t>. 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pt-BR" sz="2000" dirty="0"/>
              <a:t>MP/CGU (2016)</a:t>
            </a:r>
          </a:p>
        </p:txBody>
      </p:sp>
    </p:spTree>
    <p:extLst>
      <p:ext uri="{BB962C8B-B14F-4D97-AF65-F5344CB8AC3E}">
        <p14:creationId xmlns:p14="http://schemas.microsoft.com/office/powerpoint/2010/main" val="1726368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F00026-CB01-9C6E-C8D6-B7F881D0F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B6E10F3-50BB-24B6-4B04-B941687A670A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O que é Governança (Pública)?</a:t>
            </a:r>
          </a:p>
        </p:txBody>
      </p:sp>
      <p:pic>
        <p:nvPicPr>
          <p:cNvPr id="1030" name="Picture 6" descr="Atributos das Auditorias Internas Atuais - MPeccin Auditoria">
            <a:extLst>
              <a:ext uri="{FF2B5EF4-FFF2-40B4-BE49-F238E27FC236}">
                <a16:creationId xmlns:a16="http://schemas.microsoft.com/office/drawing/2014/main" id="{809503B6-243A-378E-6389-0CB512D2C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7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D2E44812-6D2A-1CDA-5E55-4746EDEF6EDC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1200"/>
              </a:spcBef>
            </a:pPr>
            <a:r>
              <a:rPr lang="pt-BR" sz="2000" i="1" dirty="0"/>
              <a:t>O significado fundamental da governança é dirigir a economia e a sociedade visando objetivos coletivos. O processo de governança envolve descobrir </a:t>
            </a:r>
            <a:r>
              <a:rPr lang="pt-BR" sz="2000" b="1" i="1" dirty="0">
                <a:solidFill>
                  <a:srgbClr val="FF0000"/>
                </a:solidFill>
              </a:rPr>
              <a:t>meios de identificar metas </a:t>
            </a:r>
            <a:r>
              <a:rPr lang="pt-BR" sz="2000" i="1" dirty="0"/>
              <a:t>e depois identificar os </a:t>
            </a:r>
            <a:r>
              <a:rPr lang="pt-BR" sz="2000" b="1" i="1" dirty="0">
                <a:solidFill>
                  <a:srgbClr val="FF0000"/>
                </a:solidFill>
              </a:rPr>
              <a:t>meios para alcançar essas metas</a:t>
            </a:r>
            <a:r>
              <a:rPr lang="pt-BR" sz="2000" i="1" dirty="0"/>
              <a:t>.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pt-BR" sz="2000" dirty="0"/>
              <a:t>Bernard Guy Peters (2013)</a:t>
            </a:r>
          </a:p>
        </p:txBody>
      </p:sp>
    </p:spTree>
    <p:extLst>
      <p:ext uri="{BB962C8B-B14F-4D97-AF65-F5344CB8AC3E}">
        <p14:creationId xmlns:p14="http://schemas.microsoft.com/office/powerpoint/2010/main" val="254204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BE50A-9AF2-5788-5874-71FA931A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stentabilidade: o que é, conceito e seus tipos (com exemplos) - Toda  Matéria">
            <a:extLst>
              <a:ext uri="{FF2B5EF4-FFF2-40B4-BE49-F238E27FC236}">
                <a16:creationId xmlns:a16="http://schemas.microsoft.com/office/drawing/2014/main" id="{68D820B4-584B-B7D2-FA03-53ABB92E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140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D7FAB8B-BC28-3AEF-0DC3-111D2666FF5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O que é </a:t>
            </a:r>
            <a:r>
              <a:rPr lang="en-US" sz="4000" b="1" dirty="0" err="1"/>
              <a:t>Sustentabilidade</a:t>
            </a:r>
            <a:r>
              <a:rPr lang="en-US" sz="4000" b="1" dirty="0"/>
              <a:t>?</a:t>
            </a:r>
          </a:p>
        </p:txBody>
      </p:sp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217A8DFF-90A0-38B5-163D-1B47A6216494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4148138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1200"/>
              </a:spcBef>
            </a:pPr>
            <a:r>
              <a:rPr lang="pt-BR" sz="1800" i="1" dirty="0"/>
              <a:t>Zelar pela </a:t>
            </a:r>
            <a:r>
              <a:rPr lang="pt-BR" sz="1800" b="1" i="1" dirty="0">
                <a:solidFill>
                  <a:schemeClr val="accent1"/>
                </a:solidFill>
              </a:rPr>
              <a:t>viabilidade econômico-financeira da organização</a:t>
            </a:r>
            <a:r>
              <a:rPr lang="pt-BR" sz="1800" i="1" dirty="0"/>
              <a:t>, reduzir as externalidades negativas de seus negócios e operações, e aumentar as positivas, levando em consideração, no seu modelo de negócios, os diversos capitais (financeiro, manufaturado, intelectual, humano, social, natural, reputacional) no curto, médio e longo prazos. Nessa perspectiva, compreender que </a:t>
            </a:r>
            <a:r>
              <a:rPr lang="pt-BR" sz="1800" b="1" i="1" dirty="0">
                <a:solidFill>
                  <a:schemeClr val="accent1"/>
                </a:solidFill>
              </a:rPr>
              <a:t>as organizações atuam em uma relação de interdependência com os ecossistemas social, econômico e ambiental, fortalecendo seu protagonismo e suas responsabilidades perante a sociedade</a:t>
            </a:r>
            <a:r>
              <a:rPr lang="pt-BR" sz="1800" i="1" dirty="0"/>
              <a:t>.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pt-BR" sz="1800" dirty="0"/>
              <a:t>IBGC</a:t>
            </a:r>
          </a:p>
        </p:txBody>
      </p:sp>
    </p:spTree>
    <p:extLst>
      <p:ext uri="{BB962C8B-B14F-4D97-AF65-F5344CB8AC3E}">
        <p14:creationId xmlns:p14="http://schemas.microsoft.com/office/powerpoint/2010/main" val="674502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BA760-3C8D-4B33-4D7C-100CE944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Qual é o custo da sustentabilidade? - Lactec">
            <a:extLst>
              <a:ext uri="{FF2B5EF4-FFF2-40B4-BE49-F238E27FC236}">
                <a16:creationId xmlns:a16="http://schemas.microsoft.com/office/drawing/2014/main" id="{BEA1F41E-6F6A-C62B-2B4D-273AC41A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A29D7BC-6054-4547-FC3B-6FFF1398DE2A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O que é </a:t>
            </a:r>
            <a:r>
              <a:rPr lang="en-US" sz="4000" b="1" dirty="0" err="1"/>
              <a:t>Sustentabilidade</a:t>
            </a:r>
            <a:r>
              <a:rPr lang="en-US" sz="4000" b="1" dirty="0"/>
              <a:t>?</a:t>
            </a:r>
          </a:p>
        </p:txBody>
      </p:sp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9C044132-59D3-E450-A5DA-116D50507BBD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1200"/>
              </a:spcBef>
            </a:pPr>
            <a:r>
              <a:rPr lang="pt-BR" sz="2000" i="1" dirty="0"/>
              <a:t>É capacidade de o ser humano interagir com o mundo, de modo a não comprometer os recursos naturais das gerações futuras.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pt-BR" sz="2000" dirty="0"/>
              <a:t>TCU (2015)</a:t>
            </a:r>
          </a:p>
          <a:p>
            <a:pPr marL="0">
              <a:spcBef>
                <a:spcPts val="1200"/>
              </a:spcBef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44452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8DEB0D-00D2-3DFE-63D0-6E965FC5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t="6010" r="30341" b="6308"/>
          <a:stretch/>
        </p:blipFill>
        <p:spPr bwMode="auto">
          <a:xfrm>
            <a:off x="3607160" y="1032387"/>
            <a:ext cx="5433601" cy="51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1A83B1D6-B157-057F-D50B-0BFE8EB57669}"/>
              </a:ext>
            </a:extLst>
          </p:cNvPr>
          <p:cNvSpPr txBox="1">
            <a:spLocks/>
          </p:cNvSpPr>
          <p:nvPr/>
        </p:nvSpPr>
        <p:spPr>
          <a:xfrm>
            <a:off x="5000131" y="6052471"/>
            <a:ext cx="2457944" cy="99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Ambientalmente</a:t>
            </a:r>
            <a:r>
              <a:rPr lang="en-US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responsável</a:t>
            </a: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algn="ctr">
              <a:spcBef>
                <a:spcPts val="1200"/>
              </a:spcBef>
            </a:pP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FB3AE9DA-2838-2B14-74E2-9BD9FE1B1309}"/>
              </a:ext>
            </a:extLst>
          </p:cNvPr>
          <p:cNvSpPr txBox="1">
            <a:spLocks/>
          </p:cNvSpPr>
          <p:nvPr/>
        </p:nvSpPr>
        <p:spPr>
          <a:xfrm>
            <a:off x="8882378" y="2207698"/>
            <a:ext cx="2261872" cy="99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Socialmente</a:t>
            </a:r>
            <a:r>
              <a:rPr lang="en-US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justo</a:t>
            </a: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algn="ctr">
              <a:spcBef>
                <a:spcPts val="1200"/>
              </a:spcBef>
            </a:pP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A8198AD-EF4B-67CD-1CB9-3B42391F879D}"/>
              </a:ext>
            </a:extLst>
          </p:cNvPr>
          <p:cNvSpPr txBox="1">
            <a:spLocks/>
          </p:cNvSpPr>
          <p:nvPr/>
        </p:nvSpPr>
        <p:spPr>
          <a:xfrm>
            <a:off x="1185864" y="2157498"/>
            <a:ext cx="2421296" cy="99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Economicamente</a:t>
            </a:r>
            <a:r>
              <a:rPr lang="en-US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viável</a:t>
            </a: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algn="ctr">
              <a:spcBef>
                <a:spcPts val="1200"/>
              </a:spcBef>
            </a:pP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FC5740EF-626A-09C9-3142-6FA1DA6A14AC}"/>
              </a:ext>
            </a:extLst>
          </p:cNvPr>
          <p:cNvSpPr txBox="1">
            <a:spLocks/>
          </p:cNvSpPr>
          <p:nvPr/>
        </p:nvSpPr>
        <p:spPr>
          <a:xfrm>
            <a:off x="2533972" y="-247717"/>
            <a:ext cx="7390262" cy="1587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Tripé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da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Sustentabilidade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51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E6A19-9E2D-23BE-AAE0-009C5A6E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F968334-29A8-55E1-D09D-555C793F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A609602-FB6A-5349-923F-43EDA3D56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C2E52AD-7958-B8B1-56F2-FAAF2EEEC675}"/>
              </a:ext>
            </a:extLst>
          </p:cNvPr>
          <p:cNvSpPr txBox="1">
            <a:spLocks/>
          </p:cNvSpPr>
          <p:nvPr/>
        </p:nvSpPr>
        <p:spPr>
          <a:xfrm>
            <a:off x="7184572" y="267145"/>
            <a:ext cx="463153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 </a:t>
            </a:r>
            <a:r>
              <a:rPr lang="en-US" sz="4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papel</a:t>
            </a: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 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Controle Interno</a:t>
            </a:r>
          </a:p>
        </p:txBody>
      </p:sp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511D068A-F853-6EA8-7BFC-5739D86996C5}"/>
              </a:ext>
            </a:extLst>
          </p:cNvPr>
          <p:cNvSpPr txBox="1">
            <a:spLocks/>
          </p:cNvSpPr>
          <p:nvPr/>
        </p:nvSpPr>
        <p:spPr>
          <a:xfrm>
            <a:off x="7184572" y="2434201"/>
            <a:ext cx="4488316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1200"/>
              </a:spcBef>
            </a:pPr>
            <a:r>
              <a:rPr lang="pt-BR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Promoção da transparência</a:t>
            </a:r>
          </a:p>
          <a:p>
            <a:pPr marL="0">
              <a:spcBef>
                <a:spcPts val="1200"/>
              </a:spcBef>
            </a:pPr>
            <a:r>
              <a:rPr lang="pt-BR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Capacitação do controle social</a:t>
            </a:r>
          </a:p>
          <a:p>
            <a:pPr marL="0">
              <a:spcBef>
                <a:spcPts val="1200"/>
              </a:spcBef>
            </a:pPr>
            <a:r>
              <a:rPr lang="pt-BR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Fomento da Integridade Pública</a:t>
            </a:r>
          </a:p>
          <a:p>
            <a:pPr marL="0">
              <a:spcBef>
                <a:spcPts val="1200"/>
              </a:spcBef>
            </a:pPr>
            <a:r>
              <a:rPr lang="pt-BR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Indução à Integridade Privada</a:t>
            </a:r>
          </a:p>
          <a:p>
            <a:pPr marL="0">
              <a:spcBef>
                <a:spcPts val="1200"/>
              </a:spcBef>
            </a:pPr>
            <a:r>
              <a:rPr lang="pt-BR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Planos de Auditoria</a:t>
            </a:r>
          </a:p>
          <a:p>
            <a:pPr marL="0">
              <a:spcBef>
                <a:spcPts val="1200"/>
              </a:spcBef>
            </a:pPr>
            <a:endParaRPr lang="pt-BR" sz="2400" i="1" dirty="0"/>
          </a:p>
          <a:p>
            <a:pPr marL="0">
              <a:spcBef>
                <a:spcPts val="1200"/>
              </a:spcBef>
            </a:pPr>
            <a:endParaRPr lang="en-US" sz="2400" i="1" dirty="0"/>
          </a:p>
        </p:txBody>
      </p:sp>
      <p:pic>
        <p:nvPicPr>
          <p:cNvPr id="2" name="Picture 2" descr="Integridade | Diretoria de Governança e Desenvolvimento Institucional">
            <a:extLst>
              <a:ext uri="{FF2B5EF4-FFF2-40B4-BE49-F238E27FC236}">
                <a16:creationId xmlns:a16="http://schemas.microsoft.com/office/drawing/2014/main" id="{A027EE57-BB99-2899-DD65-9FCC72089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r="-1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54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421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Tema do Office</vt:lpstr>
      <vt:lpstr>XVIII Encontro Estadual de Controle Interno  - Governança Sustentável -  - novembro/2024 -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 Palestrante</dc:title>
  <dc:creator>Gabriela de Alencar Araripe Pereira</dc:creator>
  <cp:lastModifiedBy>Luiz Fernando Menescal de Oliveira</cp:lastModifiedBy>
  <cp:revision>5</cp:revision>
  <dcterms:created xsi:type="dcterms:W3CDTF">2023-02-27T23:08:33Z</dcterms:created>
  <dcterms:modified xsi:type="dcterms:W3CDTF">2024-11-22T00:13:36Z</dcterms:modified>
</cp:coreProperties>
</file>