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24" r:id="rId3"/>
    <p:sldId id="257" r:id="rId4"/>
    <p:sldId id="321" r:id="rId5"/>
    <p:sldId id="337" r:id="rId6"/>
    <p:sldId id="339" r:id="rId7"/>
    <p:sldId id="340" r:id="rId8"/>
    <p:sldId id="338" r:id="rId9"/>
    <p:sldId id="336" r:id="rId10"/>
    <p:sldId id="332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23" r:id="rId19"/>
    <p:sldId id="333" r:id="rId20"/>
    <p:sldId id="334" r:id="rId21"/>
    <p:sldId id="335" r:id="rId22"/>
    <p:sldId id="260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72F005-FE7E-4747-85F0-80DB07A5425D}" v="26" dt="2025-07-16T14:32:02.8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6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9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syo Modesto da Silva" userId="0f3d47b2-fda5-4a50-8edb-da1590af44bb" providerId="ADAL" clId="{8872F005-FE7E-4747-85F0-80DB07A5425D}"/>
    <pc:docChg chg="undo custSel addSld delSld modSld">
      <pc:chgData name="Kassyo Modesto da Silva" userId="0f3d47b2-fda5-4a50-8edb-da1590af44bb" providerId="ADAL" clId="{8872F005-FE7E-4747-85F0-80DB07A5425D}" dt="2025-07-16T14:33:28.922" v="555" actId="1076"/>
      <pc:docMkLst>
        <pc:docMk/>
      </pc:docMkLst>
      <pc:sldChg chg="addSp delSp modSp mod">
        <pc:chgData name="Kassyo Modesto da Silva" userId="0f3d47b2-fda5-4a50-8edb-da1590af44bb" providerId="ADAL" clId="{8872F005-FE7E-4747-85F0-80DB07A5425D}" dt="2025-07-15T18:20:47.952" v="163" actId="1037"/>
        <pc:sldMkLst>
          <pc:docMk/>
          <pc:sldMk cId="1186374940" sldId="256"/>
        </pc:sldMkLst>
        <pc:spChg chg="add">
          <ac:chgData name="Kassyo Modesto da Silva" userId="0f3d47b2-fda5-4a50-8edb-da1590af44bb" providerId="ADAL" clId="{8872F005-FE7E-4747-85F0-80DB07A5425D}" dt="2025-07-15T18:19:28.447" v="100"/>
          <ac:spMkLst>
            <pc:docMk/>
            <pc:sldMk cId="1186374940" sldId="256"/>
            <ac:spMk id="3" creationId="{C812BA1F-1931-8C32-3307-9A77F58ACE4A}"/>
          </ac:spMkLst>
        </pc:spChg>
        <pc:picChg chg="mod">
          <ac:chgData name="Kassyo Modesto da Silva" userId="0f3d47b2-fda5-4a50-8edb-da1590af44bb" providerId="ADAL" clId="{8872F005-FE7E-4747-85F0-80DB07A5425D}" dt="2025-07-15T18:19:31.246" v="102" actId="1076"/>
          <ac:picMkLst>
            <pc:docMk/>
            <pc:sldMk cId="1186374940" sldId="256"/>
            <ac:picMk id="2" creationId="{277B9ECB-ACC0-569F-AE22-0E062654675C}"/>
          </ac:picMkLst>
        </pc:picChg>
        <pc:picChg chg="add mod">
          <ac:chgData name="Kassyo Modesto da Silva" userId="0f3d47b2-fda5-4a50-8edb-da1590af44bb" providerId="ADAL" clId="{8872F005-FE7E-4747-85F0-80DB07A5425D}" dt="2025-07-15T18:20:47.952" v="163" actId="1037"/>
          <ac:picMkLst>
            <pc:docMk/>
            <pc:sldMk cId="1186374940" sldId="256"/>
            <ac:picMk id="6" creationId="{BE71D5D7-236A-626E-A426-9F30EC862A63}"/>
          </ac:picMkLst>
        </pc:picChg>
        <pc:picChg chg="add mod">
          <ac:chgData name="Kassyo Modesto da Silva" userId="0f3d47b2-fda5-4a50-8edb-da1590af44bb" providerId="ADAL" clId="{8872F005-FE7E-4747-85F0-80DB07A5425D}" dt="2025-07-15T18:20:44.090" v="146" actId="1037"/>
          <ac:picMkLst>
            <pc:docMk/>
            <pc:sldMk cId="1186374940" sldId="256"/>
            <ac:picMk id="10" creationId="{F7FF546B-04AF-1F49-5E6E-9240D4CDDFCF}"/>
          </ac:picMkLst>
        </pc:picChg>
        <pc:picChg chg="add del mod">
          <ac:chgData name="Kassyo Modesto da Silva" userId="0f3d47b2-fda5-4a50-8edb-da1590af44bb" providerId="ADAL" clId="{8872F005-FE7E-4747-85F0-80DB07A5425D}" dt="2025-07-15T18:18:30.760" v="99" actId="478"/>
          <ac:picMkLst>
            <pc:docMk/>
            <pc:sldMk cId="1186374940" sldId="256"/>
            <ac:picMk id="2050" creationId="{8ACCAFB2-E103-0A4A-C9EA-ADA61DDCF27F}"/>
          </ac:picMkLst>
        </pc:picChg>
      </pc:sldChg>
      <pc:sldChg chg="addSp modSp mod">
        <pc:chgData name="Kassyo Modesto da Silva" userId="0f3d47b2-fda5-4a50-8edb-da1590af44bb" providerId="ADAL" clId="{8872F005-FE7E-4747-85F0-80DB07A5425D}" dt="2025-07-15T18:21:25.584" v="178" actId="1076"/>
        <pc:sldMkLst>
          <pc:docMk/>
          <pc:sldMk cId="1302014058" sldId="260"/>
        </pc:sldMkLst>
        <pc:spChg chg="add mod">
          <ac:chgData name="Kassyo Modesto da Silva" userId="0f3d47b2-fda5-4a50-8edb-da1590af44bb" providerId="ADAL" clId="{8872F005-FE7E-4747-85F0-80DB07A5425D}" dt="2025-07-15T18:21:25.584" v="178" actId="1076"/>
          <ac:spMkLst>
            <pc:docMk/>
            <pc:sldMk cId="1302014058" sldId="260"/>
            <ac:spMk id="3" creationId="{5E6A9711-DDC8-5309-AACD-CDFD867C1F35}"/>
          </ac:spMkLst>
        </pc:spChg>
      </pc:sldChg>
      <pc:sldChg chg="addSp delSp modSp mod">
        <pc:chgData name="Kassyo Modesto da Silva" userId="0f3d47b2-fda5-4a50-8edb-da1590af44bb" providerId="ADAL" clId="{8872F005-FE7E-4747-85F0-80DB07A5425D}" dt="2025-07-16T14:24:06.551" v="494" actId="20577"/>
        <pc:sldMkLst>
          <pc:docMk/>
          <pc:sldMk cId="0" sldId="321"/>
        </pc:sldMkLst>
        <pc:spChg chg="mod">
          <ac:chgData name="Kassyo Modesto da Silva" userId="0f3d47b2-fda5-4a50-8edb-da1590af44bb" providerId="ADAL" clId="{8872F005-FE7E-4747-85F0-80DB07A5425D}" dt="2025-07-16T14:18:51.864" v="201" actId="20577"/>
          <ac:spMkLst>
            <pc:docMk/>
            <pc:sldMk cId="0" sldId="321"/>
            <ac:spMk id="4" creationId="{00000000-0000-0000-0000-000000000000}"/>
          </ac:spMkLst>
        </pc:spChg>
        <pc:spChg chg="add del mod">
          <ac:chgData name="Kassyo Modesto da Silva" userId="0f3d47b2-fda5-4a50-8edb-da1590af44bb" providerId="ADAL" clId="{8872F005-FE7E-4747-85F0-80DB07A5425D}" dt="2025-07-16T14:24:06.551" v="494" actId="20577"/>
          <ac:spMkLst>
            <pc:docMk/>
            <pc:sldMk cId="0" sldId="321"/>
            <ac:spMk id="5" creationId="{00000000-0000-0000-0000-000000000000}"/>
          </ac:spMkLst>
        </pc:spChg>
        <pc:spChg chg="del">
          <ac:chgData name="Kassyo Modesto da Silva" userId="0f3d47b2-fda5-4a50-8edb-da1590af44bb" providerId="ADAL" clId="{8872F005-FE7E-4747-85F0-80DB07A5425D}" dt="2025-07-16T14:19:21.497" v="202" actId="478"/>
          <ac:spMkLst>
            <pc:docMk/>
            <pc:sldMk cId="0" sldId="321"/>
            <ac:spMk id="6" creationId="{00000000-0000-0000-0000-000000000000}"/>
          </ac:spMkLst>
        </pc:spChg>
        <pc:spChg chg="del">
          <ac:chgData name="Kassyo Modesto da Silva" userId="0f3d47b2-fda5-4a50-8edb-da1590af44bb" providerId="ADAL" clId="{8872F005-FE7E-4747-85F0-80DB07A5425D}" dt="2025-07-16T14:19:21.497" v="202" actId="478"/>
          <ac:spMkLst>
            <pc:docMk/>
            <pc:sldMk cId="0" sldId="321"/>
            <ac:spMk id="7" creationId="{00000000-0000-0000-0000-000000000000}"/>
          </ac:spMkLst>
        </pc:spChg>
        <pc:spChg chg="del">
          <ac:chgData name="Kassyo Modesto da Silva" userId="0f3d47b2-fda5-4a50-8edb-da1590af44bb" providerId="ADAL" clId="{8872F005-FE7E-4747-85F0-80DB07A5425D}" dt="2025-07-16T14:19:21.497" v="202" actId="478"/>
          <ac:spMkLst>
            <pc:docMk/>
            <pc:sldMk cId="0" sldId="321"/>
            <ac:spMk id="8" creationId="{00000000-0000-0000-0000-000000000000}"/>
          </ac:spMkLst>
        </pc:spChg>
        <pc:spChg chg="del">
          <ac:chgData name="Kassyo Modesto da Silva" userId="0f3d47b2-fda5-4a50-8edb-da1590af44bb" providerId="ADAL" clId="{8872F005-FE7E-4747-85F0-80DB07A5425D}" dt="2025-07-16T14:19:21.497" v="202" actId="478"/>
          <ac:spMkLst>
            <pc:docMk/>
            <pc:sldMk cId="0" sldId="321"/>
            <ac:spMk id="9" creationId="{00000000-0000-0000-0000-000000000000}"/>
          </ac:spMkLst>
        </pc:spChg>
        <pc:spChg chg="del">
          <ac:chgData name="Kassyo Modesto da Silva" userId="0f3d47b2-fda5-4a50-8edb-da1590af44bb" providerId="ADAL" clId="{8872F005-FE7E-4747-85F0-80DB07A5425D}" dt="2025-07-16T14:19:21.497" v="202" actId="478"/>
          <ac:spMkLst>
            <pc:docMk/>
            <pc:sldMk cId="0" sldId="321"/>
            <ac:spMk id="10" creationId="{00000000-0000-0000-0000-000000000000}"/>
          </ac:spMkLst>
        </pc:spChg>
        <pc:spChg chg="del">
          <ac:chgData name="Kassyo Modesto da Silva" userId="0f3d47b2-fda5-4a50-8edb-da1590af44bb" providerId="ADAL" clId="{8872F005-FE7E-4747-85F0-80DB07A5425D}" dt="2025-07-16T14:19:21.497" v="202" actId="478"/>
          <ac:spMkLst>
            <pc:docMk/>
            <pc:sldMk cId="0" sldId="321"/>
            <ac:spMk id="11" creationId="{00000000-0000-0000-0000-000000000000}"/>
          </ac:spMkLst>
        </pc:spChg>
        <pc:spChg chg="del">
          <ac:chgData name="Kassyo Modesto da Silva" userId="0f3d47b2-fda5-4a50-8edb-da1590af44bb" providerId="ADAL" clId="{8872F005-FE7E-4747-85F0-80DB07A5425D}" dt="2025-07-16T14:19:23.561" v="203" actId="478"/>
          <ac:spMkLst>
            <pc:docMk/>
            <pc:sldMk cId="0" sldId="321"/>
            <ac:spMk id="12" creationId="{00000000-0000-0000-0000-000000000000}"/>
          </ac:spMkLst>
        </pc:spChg>
        <pc:spChg chg="del">
          <ac:chgData name="Kassyo Modesto da Silva" userId="0f3d47b2-fda5-4a50-8edb-da1590af44bb" providerId="ADAL" clId="{8872F005-FE7E-4747-85F0-80DB07A5425D}" dt="2025-07-16T14:19:21.497" v="202" actId="478"/>
          <ac:spMkLst>
            <pc:docMk/>
            <pc:sldMk cId="0" sldId="321"/>
            <ac:spMk id="13" creationId="{00000000-0000-0000-0000-000000000000}"/>
          </ac:spMkLst>
        </pc:spChg>
      </pc:sldChg>
      <pc:sldChg chg="addSp modSp mod">
        <pc:chgData name="Kassyo Modesto da Silva" userId="0f3d47b2-fda5-4a50-8edb-da1590af44bb" providerId="ADAL" clId="{8872F005-FE7E-4747-85F0-80DB07A5425D}" dt="2025-07-15T18:00:21.967" v="76" actId="108"/>
        <pc:sldMkLst>
          <pc:docMk/>
          <pc:sldMk cId="2777538132" sldId="329"/>
        </pc:sldMkLst>
        <pc:spChg chg="mod">
          <ac:chgData name="Kassyo Modesto da Silva" userId="0f3d47b2-fda5-4a50-8edb-da1590af44bb" providerId="ADAL" clId="{8872F005-FE7E-4747-85F0-80DB07A5425D}" dt="2025-07-15T18:00:21.967" v="76" actId="108"/>
          <ac:spMkLst>
            <pc:docMk/>
            <pc:sldMk cId="2777538132" sldId="329"/>
            <ac:spMk id="14" creationId="{911169B4-E9A8-3119-54AB-384CE62ED790}"/>
          </ac:spMkLst>
        </pc:spChg>
        <pc:graphicFrameChg chg="add mod">
          <ac:chgData name="Kassyo Modesto da Silva" userId="0f3d47b2-fda5-4a50-8edb-da1590af44bb" providerId="ADAL" clId="{8872F005-FE7E-4747-85F0-80DB07A5425D}" dt="2025-07-15T18:00:02.039" v="74"/>
          <ac:graphicFrameMkLst>
            <pc:docMk/>
            <pc:sldMk cId="2777538132" sldId="329"/>
            <ac:graphicFrameMk id="5" creationId="{C8E853F2-9E42-12D7-85E6-A68A39258A5C}"/>
          </ac:graphicFrameMkLst>
        </pc:graphicFrameChg>
      </pc:sldChg>
      <pc:sldChg chg="modSp mod">
        <pc:chgData name="Kassyo Modesto da Silva" userId="0f3d47b2-fda5-4a50-8edb-da1590af44bb" providerId="ADAL" clId="{8872F005-FE7E-4747-85F0-80DB07A5425D}" dt="2025-07-15T18:00:59.123" v="78" actId="108"/>
        <pc:sldMkLst>
          <pc:docMk/>
          <pc:sldMk cId="2109061316" sldId="330"/>
        </pc:sldMkLst>
        <pc:spChg chg="mod">
          <ac:chgData name="Kassyo Modesto da Silva" userId="0f3d47b2-fda5-4a50-8edb-da1590af44bb" providerId="ADAL" clId="{8872F005-FE7E-4747-85F0-80DB07A5425D}" dt="2025-07-15T18:00:59.123" v="78" actId="108"/>
          <ac:spMkLst>
            <pc:docMk/>
            <pc:sldMk cId="2109061316" sldId="330"/>
            <ac:spMk id="14" creationId="{0C973554-9818-A060-1249-9EB12A74DFCF}"/>
          </ac:spMkLst>
        </pc:spChg>
      </pc:sldChg>
      <pc:sldChg chg="add del">
        <pc:chgData name="Kassyo Modesto da Silva" userId="0f3d47b2-fda5-4a50-8edb-da1590af44bb" providerId="ADAL" clId="{8872F005-FE7E-4747-85F0-80DB07A5425D}" dt="2025-07-16T13:49:43.194" v="181" actId="2696"/>
        <pc:sldMkLst>
          <pc:docMk/>
          <pc:sldMk cId="1327318719" sldId="333"/>
        </pc:sldMkLst>
      </pc:sldChg>
      <pc:sldChg chg="addSp delSp modSp del mod">
        <pc:chgData name="Kassyo Modesto da Silva" userId="0f3d47b2-fda5-4a50-8edb-da1590af44bb" providerId="ADAL" clId="{8872F005-FE7E-4747-85F0-80DB07A5425D}" dt="2025-07-15T19:00:04.490" v="179" actId="2696"/>
        <pc:sldMkLst>
          <pc:docMk/>
          <pc:sldMk cId="2017147901" sldId="333"/>
        </pc:sldMkLst>
        <pc:spChg chg="del">
          <ac:chgData name="Kassyo Modesto da Silva" userId="0f3d47b2-fda5-4a50-8edb-da1590af44bb" providerId="ADAL" clId="{8872F005-FE7E-4747-85F0-80DB07A5425D}" dt="2025-07-15T17:43:13.057" v="1" actId="478"/>
          <ac:spMkLst>
            <pc:docMk/>
            <pc:sldMk cId="2017147901" sldId="333"/>
            <ac:spMk id="5" creationId="{C55C9323-C5F5-5BE6-9403-81B81202DAE2}"/>
          </ac:spMkLst>
        </pc:spChg>
        <pc:spChg chg="mod">
          <ac:chgData name="Kassyo Modesto da Silva" userId="0f3d47b2-fda5-4a50-8edb-da1590af44bb" providerId="ADAL" clId="{8872F005-FE7E-4747-85F0-80DB07A5425D}" dt="2025-07-15T18:13:51.770" v="81" actId="20577"/>
          <ac:spMkLst>
            <pc:docMk/>
            <pc:sldMk cId="2017147901" sldId="333"/>
            <ac:spMk id="14" creationId="{15C89EFD-84FD-55F8-ACBA-C324F12705B7}"/>
          </ac:spMkLst>
        </pc:spChg>
        <pc:picChg chg="add mod">
          <ac:chgData name="Kassyo Modesto da Silva" userId="0f3d47b2-fda5-4a50-8edb-da1590af44bb" providerId="ADAL" clId="{8872F005-FE7E-4747-85F0-80DB07A5425D}" dt="2025-07-15T17:57:24.268" v="60" actId="1076"/>
          <ac:picMkLst>
            <pc:docMk/>
            <pc:sldMk cId="2017147901" sldId="333"/>
            <ac:picMk id="7" creationId="{4740DAC6-B9A9-9159-226C-123DBCAD79E3}"/>
          </ac:picMkLst>
        </pc:picChg>
        <pc:picChg chg="add del">
          <ac:chgData name="Kassyo Modesto da Silva" userId="0f3d47b2-fda5-4a50-8edb-da1590af44bb" providerId="ADAL" clId="{8872F005-FE7E-4747-85F0-80DB07A5425D}" dt="2025-07-15T17:43:47.140" v="7" actId="22"/>
          <ac:picMkLst>
            <pc:docMk/>
            <pc:sldMk cId="2017147901" sldId="333"/>
            <ac:picMk id="9" creationId="{31026171-4954-B74F-4037-8C6F439268C2}"/>
          </ac:picMkLst>
        </pc:picChg>
        <pc:picChg chg="del">
          <ac:chgData name="Kassyo Modesto da Silva" userId="0f3d47b2-fda5-4a50-8edb-da1590af44bb" providerId="ADAL" clId="{8872F005-FE7E-4747-85F0-80DB07A5425D}" dt="2025-07-15T17:43:10.387" v="0" actId="478"/>
          <ac:picMkLst>
            <pc:docMk/>
            <pc:sldMk cId="2017147901" sldId="333"/>
            <ac:picMk id="2052" creationId="{0499486E-2CEF-A172-2822-FBFB1D8AF121}"/>
          </ac:picMkLst>
        </pc:picChg>
      </pc:sldChg>
      <pc:sldChg chg="add">
        <pc:chgData name="Kassyo Modesto da Silva" userId="0f3d47b2-fda5-4a50-8edb-da1590af44bb" providerId="ADAL" clId="{8872F005-FE7E-4747-85F0-80DB07A5425D}" dt="2025-07-16T13:49:45.581" v="182"/>
        <pc:sldMkLst>
          <pc:docMk/>
          <pc:sldMk cId="3398829118" sldId="333"/>
        </pc:sldMkLst>
      </pc:sldChg>
      <pc:sldChg chg="addSp delSp modSp add del mod">
        <pc:chgData name="Kassyo Modesto da Silva" userId="0f3d47b2-fda5-4a50-8edb-da1590af44bb" providerId="ADAL" clId="{8872F005-FE7E-4747-85F0-80DB07A5425D}" dt="2025-07-15T19:00:04.490" v="179" actId="2696"/>
        <pc:sldMkLst>
          <pc:docMk/>
          <pc:sldMk cId="370191174" sldId="334"/>
        </pc:sldMkLst>
        <pc:spChg chg="del">
          <ac:chgData name="Kassyo Modesto da Silva" userId="0f3d47b2-fda5-4a50-8edb-da1590af44bb" providerId="ADAL" clId="{8872F005-FE7E-4747-85F0-80DB07A5425D}" dt="2025-07-15T18:14:15.350" v="83" actId="478"/>
          <ac:spMkLst>
            <pc:docMk/>
            <pc:sldMk cId="370191174" sldId="334"/>
            <ac:spMk id="14" creationId="{759786B5-43FF-1084-F230-875EE3E96DC7}"/>
          </ac:spMkLst>
        </pc:spChg>
        <pc:picChg chg="add mod">
          <ac:chgData name="Kassyo Modesto da Silva" userId="0f3d47b2-fda5-4a50-8edb-da1590af44bb" providerId="ADAL" clId="{8872F005-FE7E-4747-85F0-80DB07A5425D}" dt="2025-07-15T18:14:55.556" v="92" actId="1076"/>
          <ac:picMkLst>
            <pc:docMk/>
            <pc:sldMk cId="370191174" sldId="334"/>
            <ac:picMk id="6" creationId="{B615268A-8290-B36B-D69D-8984318D1FEF}"/>
          </ac:picMkLst>
        </pc:picChg>
        <pc:picChg chg="del">
          <ac:chgData name="Kassyo Modesto da Silva" userId="0f3d47b2-fda5-4a50-8edb-da1590af44bb" providerId="ADAL" clId="{8872F005-FE7E-4747-85F0-80DB07A5425D}" dt="2025-07-15T18:14:16.165" v="84" actId="478"/>
          <ac:picMkLst>
            <pc:docMk/>
            <pc:sldMk cId="370191174" sldId="334"/>
            <ac:picMk id="7" creationId="{69623580-D5B3-5DCD-932F-F2469AC7A0CF}"/>
          </ac:picMkLst>
        </pc:picChg>
        <pc:picChg chg="add mod">
          <ac:chgData name="Kassyo Modesto da Silva" userId="0f3d47b2-fda5-4a50-8edb-da1590af44bb" providerId="ADAL" clId="{8872F005-FE7E-4747-85F0-80DB07A5425D}" dt="2025-07-15T18:14:53.782" v="91" actId="1076"/>
          <ac:picMkLst>
            <pc:docMk/>
            <pc:sldMk cId="370191174" sldId="334"/>
            <ac:picMk id="9" creationId="{FAB0C9C9-80E5-882F-8F14-7003983858B4}"/>
          </ac:picMkLst>
        </pc:picChg>
      </pc:sldChg>
      <pc:sldChg chg="add del">
        <pc:chgData name="Kassyo Modesto da Silva" userId="0f3d47b2-fda5-4a50-8edb-da1590af44bb" providerId="ADAL" clId="{8872F005-FE7E-4747-85F0-80DB07A5425D}" dt="2025-07-16T13:49:43.194" v="181" actId="2696"/>
        <pc:sldMkLst>
          <pc:docMk/>
          <pc:sldMk cId="1007035227" sldId="334"/>
        </pc:sldMkLst>
      </pc:sldChg>
      <pc:sldChg chg="add">
        <pc:chgData name="Kassyo Modesto da Silva" userId="0f3d47b2-fda5-4a50-8edb-da1590af44bb" providerId="ADAL" clId="{8872F005-FE7E-4747-85F0-80DB07A5425D}" dt="2025-07-16T13:49:45.581" v="182"/>
        <pc:sldMkLst>
          <pc:docMk/>
          <pc:sldMk cId="3559028109" sldId="334"/>
        </pc:sldMkLst>
      </pc:sldChg>
      <pc:sldChg chg="add del">
        <pc:chgData name="Kassyo Modesto da Silva" userId="0f3d47b2-fda5-4a50-8edb-da1590af44bb" providerId="ADAL" clId="{8872F005-FE7E-4747-85F0-80DB07A5425D}" dt="2025-07-16T13:49:43.194" v="181" actId="2696"/>
        <pc:sldMkLst>
          <pc:docMk/>
          <pc:sldMk cId="541051848" sldId="335"/>
        </pc:sldMkLst>
      </pc:sldChg>
      <pc:sldChg chg="add">
        <pc:chgData name="Kassyo Modesto da Silva" userId="0f3d47b2-fda5-4a50-8edb-da1590af44bb" providerId="ADAL" clId="{8872F005-FE7E-4747-85F0-80DB07A5425D}" dt="2025-07-16T13:49:45.581" v="182"/>
        <pc:sldMkLst>
          <pc:docMk/>
          <pc:sldMk cId="1103841539" sldId="335"/>
        </pc:sldMkLst>
      </pc:sldChg>
      <pc:sldChg chg="addSp delSp add del mod">
        <pc:chgData name="Kassyo Modesto da Silva" userId="0f3d47b2-fda5-4a50-8edb-da1590af44bb" providerId="ADAL" clId="{8872F005-FE7E-4747-85F0-80DB07A5425D}" dt="2025-07-15T19:00:04.490" v="179" actId="2696"/>
        <pc:sldMkLst>
          <pc:docMk/>
          <pc:sldMk cId="1294211471" sldId="335"/>
        </pc:sldMkLst>
        <pc:picChg chg="del">
          <ac:chgData name="Kassyo Modesto da Silva" userId="0f3d47b2-fda5-4a50-8edb-da1590af44bb" providerId="ADAL" clId="{8872F005-FE7E-4747-85F0-80DB07A5425D}" dt="2025-07-15T18:15:04.613" v="95" actId="478"/>
          <ac:picMkLst>
            <pc:docMk/>
            <pc:sldMk cId="1294211471" sldId="335"/>
            <ac:picMk id="6" creationId="{848C8F5A-8FED-2845-B5AB-C8F355069B8B}"/>
          </ac:picMkLst>
        </pc:picChg>
        <pc:picChg chg="add">
          <ac:chgData name="Kassyo Modesto da Silva" userId="0f3d47b2-fda5-4a50-8edb-da1590af44bb" providerId="ADAL" clId="{8872F005-FE7E-4747-85F0-80DB07A5425D}" dt="2025-07-15T18:15:23.764" v="96" actId="22"/>
          <ac:picMkLst>
            <pc:docMk/>
            <pc:sldMk cId="1294211471" sldId="335"/>
            <ac:picMk id="7" creationId="{DBBDA99F-2A6C-9640-4F10-805F0068E4FA}"/>
          </ac:picMkLst>
        </pc:picChg>
        <pc:picChg chg="del">
          <ac:chgData name="Kassyo Modesto da Silva" userId="0f3d47b2-fda5-4a50-8edb-da1590af44bb" providerId="ADAL" clId="{8872F005-FE7E-4747-85F0-80DB07A5425D}" dt="2025-07-15T18:15:04.243" v="94" actId="478"/>
          <ac:picMkLst>
            <pc:docMk/>
            <pc:sldMk cId="1294211471" sldId="335"/>
            <ac:picMk id="9" creationId="{0538D7D4-ED8E-DCA4-16BA-BB5A96D3781D}"/>
          </ac:picMkLst>
        </pc:picChg>
      </pc:sldChg>
      <pc:sldChg chg="add">
        <pc:chgData name="Kassyo Modesto da Silva" userId="0f3d47b2-fda5-4a50-8edb-da1590af44bb" providerId="ADAL" clId="{8872F005-FE7E-4747-85F0-80DB07A5425D}" dt="2025-07-16T14:15:38.744" v="183"/>
        <pc:sldMkLst>
          <pc:docMk/>
          <pc:sldMk cId="3570714242" sldId="336"/>
        </pc:sldMkLst>
      </pc:sldChg>
      <pc:sldChg chg="addSp delSp modSp add mod">
        <pc:chgData name="Kassyo Modesto da Silva" userId="0f3d47b2-fda5-4a50-8edb-da1590af44bb" providerId="ADAL" clId="{8872F005-FE7E-4747-85F0-80DB07A5425D}" dt="2025-07-16T14:32:00.045" v="547" actId="1076"/>
        <pc:sldMkLst>
          <pc:docMk/>
          <pc:sldMk cId="3397220960" sldId="337"/>
        </pc:sldMkLst>
        <pc:spChg chg="del">
          <ac:chgData name="Kassyo Modesto da Silva" userId="0f3d47b2-fda5-4a50-8edb-da1590af44bb" providerId="ADAL" clId="{8872F005-FE7E-4747-85F0-80DB07A5425D}" dt="2025-07-16T14:30:30.017" v="540" actId="478"/>
          <ac:spMkLst>
            <pc:docMk/>
            <pc:sldMk cId="3397220960" sldId="337"/>
            <ac:spMk id="5" creationId="{9734400D-6192-DAC6-2DC3-55025D7162AF}"/>
          </ac:spMkLst>
        </pc:spChg>
        <pc:picChg chg="add del mod">
          <ac:chgData name="Kassyo Modesto da Silva" userId="0f3d47b2-fda5-4a50-8edb-da1590af44bb" providerId="ADAL" clId="{8872F005-FE7E-4747-85F0-80DB07A5425D}" dt="2025-07-16T14:31:38.318" v="544" actId="478"/>
          <ac:picMkLst>
            <pc:docMk/>
            <pc:sldMk cId="3397220960" sldId="337"/>
            <ac:picMk id="7" creationId="{8BA56617-8E72-7869-3BE7-8A36A318248D}"/>
          </ac:picMkLst>
        </pc:picChg>
        <pc:picChg chg="add mod">
          <ac:chgData name="Kassyo Modesto da Silva" userId="0f3d47b2-fda5-4a50-8edb-da1590af44bb" providerId="ADAL" clId="{8872F005-FE7E-4747-85F0-80DB07A5425D}" dt="2025-07-16T14:32:00.045" v="547" actId="1076"/>
          <ac:picMkLst>
            <pc:docMk/>
            <pc:sldMk cId="3397220960" sldId="337"/>
            <ac:picMk id="9" creationId="{857B5FEB-FAFF-F3D2-843A-7A0A75F071F2}"/>
          </ac:picMkLst>
        </pc:picChg>
      </pc:sldChg>
      <pc:sldChg chg="addSp delSp modSp add mod">
        <pc:chgData name="Kassyo Modesto da Silva" userId="0f3d47b2-fda5-4a50-8edb-da1590af44bb" providerId="ADAL" clId="{8872F005-FE7E-4747-85F0-80DB07A5425D}" dt="2025-07-16T14:30:18.554" v="539" actId="113"/>
        <pc:sldMkLst>
          <pc:docMk/>
          <pc:sldMk cId="152055205" sldId="338"/>
        </pc:sldMkLst>
        <pc:spChg chg="del mod">
          <ac:chgData name="Kassyo Modesto da Silva" userId="0f3d47b2-fda5-4a50-8edb-da1590af44bb" providerId="ADAL" clId="{8872F005-FE7E-4747-85F0-80DB07A5425D}" dt="2025-07-16T14:27:44.428" v="499"/>
          <ac:spMkLst>
            <pc:docMk/>
            <pc:sldMk cId="152055205" sldId="338"/>
            <ac:spMk id="5" creationId="{C9C79691-4CAF-0E6C-2877-0EDEDE4FC266}"/>
          </ac:spMkLst>
        </pc:spChg>
        <pc:spChg chg="add mod">
          <ac:chgData name="Kassyo Modesto da Silva" userId="0f3d47b2-fda5-4a50-8edb-da1590af44bb" providerId="ADAL" clId="{8872F005-FE7E-4747-85F0-80DB07A5425D}" dt="2025-07-16T14:30:18.554" v="539" actId="113"/>
          <ac:spMkLst>
            <pc:docMk/>
            <pc:sldMk cId="152055205" sldId="338"/>
            <ac:spMk id="6" creationId="{952C39F7-1369-B34F-D3B9-19C473D743E2}"/>
          </ac:spMkLst>
        </pc:spChg>
      </pc:sldChg>
      <pc:sldChg chg="addSp delSp add mod">
        <pc:chgData name="Kassyo Modesto da Silva" userId="0f3d47b2-fda5-4a50-8edb-da1590af44bb" providerId="ADAL" clId="{8872F005-FE7E-4747-85F0-80DB07A5425D}" dt="2025-07-16T14:32:31.750" v="550" actId="22"/>
        <pc:sldMkLst>
          <pc:docMk/>
          <pc:sldMk cId="1773947322" sldId="339"/>
        </pc:sldMkLst>
        <pc:picChg chg="add">
          <ac:chgData name="Kassyo Modesto da Silva" userId="0f3d47b2-fda5-4a50-8edb-da1590af44bb" providerId="ADAL" clId="{8872F005-FE7E-4747-85F0-80DB07A5425D}" dt="2025-07-16T14:32:31.750" v="550" actId="22"/>
          <ac:picMkLst>
            <pc:docMk/>
            <pc:sldMk cId="1773947322" sldId="339"/>
            <ac:picMk id="6" creationId="{C65C027B-B7F8-EF0A-B065-EB95BD4D9CDF}"/>
          </ac:picMkLst>
        </pc:picChg>
        <pc:picChg chg="del">
          <ac:chgData name="Kassyo Modesto da Silva" userId="0f3d47b2-fda5-4a50-8edb-da1590af44bb" providerId="ADAL" clId="{8872F005-FE7E-4747-85F0-80DB07A5425D}" dt="2025-07-16T14:32:18.402" v="549" actId="478"/>
          <ac:picMkLst>
            <pc:docMk/>
            <pc:sldMk cId="1773947322" sldId="339"/>
            <ac:picMk id="9" creationId="{C8B343B1-9312-2483-D79F-58E580739078}"/>
          </ac:picMkLst>
        </pc:picChg>
      </pc:sldChg>
      <pc:sldChg chg="addSp delSp modSp add mod">
        <pc:chgData name="Kassyo Modesto da Silva" userId="0f3d47b2-fda5-4a50-8edb-da1590af44bb" providerId="ADAL" clId="{8872F005-FE7E-4747-85F0-80DB07A5425D}" dt="2025-07-16T14:33:28.922" v="555" actId="1076"/>
        <pc:sldMkLst>
          <pc:docMk/>
          <pc:sldMk cId="309912857" sldId="340"/>
        </pc:sldMkLst>
        <pc:picChg chg="del">
          <ac:chgData name="Kassyo Modesto da Silva" userId="0f3d47b2-fda5-4a50-8edb-da1590af44bb" providerId="ADAL" clId="{8872F005-FE7E-4747-85F0-80DB07A5425D}" dt="2025-07-16T14:33:24.359" v="552" actId="478"/>
          <ac:picMkLst>
            <pc:docMk/>
            <pc:sldMk cId="309912857" sldId="340"/>
            <ac:picMk id="6" creationId="{61169F1B-AD25-3CEC-B3E8-6B2CB8322D8C}"/>
          </ac:picMkLst>
        </pc:picChg>
        <pc:picChg chg="add mod">
          <ac:chgData name="Kassyo Modesto da Silva" userId="0f3d47b2-fda5-4a50-8edb-da1590af44bb" providerId="ADAL" clId="{8872F005-FE7E-4747-85F0-80DB07A5425D}" dt="2025-07-16T14:33:28.922" v="555" actId="1076"/>
          <ac:picMkLst>
            <pc:docMk/>
            <pc:sldMk cId="309912857" sldId="340"/>
            <ac:picMk id="7" creationId="{A1F9FB1A-CBC8-3A50-9A37-9C2524FC52C6}"/>
          </ac:picMkLst>
        </pc:picChg>
      </pc:sldChg>
    </pc:docChg>
  </pc:docChgLst>
  <pc:docChgLst>
    <pc:chgData name="Kassyo Modesto da Silva" userId="0f3d47b2-fda5-4a50-8edb-da1590af44bb" providerId="ADAL" clId="{D75EB277-DBB4-4FF4-86F3-F4E6159FB09D}"/>
    <pc:docChg chg="undo custSel addSld delSld modSld sldOrd">
      <pc:chgData name="Kassyo Modesto da Silva" userId="0f3d47b2-fda5-4a50-8edb-da1590af44bb" providerId="ADAL" clId="{D75EB277-DBB4-4FF4-86F3-F4E6159FB09D}" dt="2025-06-27T23:28:21.344" v="571" actId="20577"/>
      <pc:docMkLst>
        <pc:docMk/>
      </pc:docMkLst>
      <pc:sldChg chg="modSp mod">
        <pc:chgData name="Kassyo Modesto da Silva" userId="0f3d47b2-fda5-4a50-8edb-da1590af44bb" providerId="ADAL" clId="{D75EB277-DBB4-4FF4-86F3-F4E6159FB09D}" dt="2025-06-27T17:31:39.893" v="125" actId="14100"/>
        <pc:sldMkLst>
          <pc:docMk/>
          <pc:sldMk cId="1186374940" sldId="256"/>
        </pc:sldMkLst>
        <pc:spChg chg="mod">
          <ac:chgData name="Kassyo Modesto da Silva" userId="0f3d47b2-fda5-4a50-8edb-da1590af44bb" providerId="ADAL" clId="{D75EB277-DBB4-4FF4-86F3-F4E6159FB09D}" dt="2025-06-27T17:31:11.691" v="88" actId="14100"/>
          <ac:spMkLst>
            <pc:docMk/>
            <pc:sldMk cId="1186374940" sldId="256"/>
            <ac:spMk id="8" creationId="{49A5CF81-2A0F-0556-2B2E-774FD6EEB69A}"/>
          </ac:spMkLst>
        </pc:spChg>
        <pc:spChg chg="mod">
          <ac:chgData name="Kassyo Modesto da Silva" userId="0f3d47b2-fda5-4a50-8edb-da1590af44bb" providerId="ADAL" clId="{D75EB277-DBB4-4FF4-86F3-F4E6159FB09D}" dt="2025-06-27T17:31:39.893" v="125" actId="14100"/>
          <ac:spMkLst>
            <pc:docMk/>
            <pc:sldMk cId="1186374940" sldId="256"/>
            <ac:spMk id="9" creationId="{4CC7F221-9B73-8796-214B-E0F762EA5BB0}"/>
          </ac:spMkLst>
        </pc:spChg>
      </pc:sldChg>
      <pc:sldChg chg="del">
        <pc:chgData name="Kassyo Modesto da Silva" userId="0f3d47b2-fda5-4a50-8edb-da1590af44bb" providerId="ADAL" clId="{D75EB277-DBB4-4FF4-86F3-F4E6159FB09D}" dt="2025-06-27T18:08:03.101" v="343" actId="47"/>
        <pc:sldMkLst>
          <pc:docMk/>
          <pc:sldMk cId="3780830465" sldId="258"/>
        </pc:sldMkLst>
      </pc:sldChg>
      <pc:sldChg chg="del">
        <pc:chgData name="Kassyo Modesto da Silva" userId="0f3d47b2-fda5-4a50-8edb-da1590af44bb" providerId="ADAL" clId="{D75EB277-DBB4-4FF4-86F3-F4E6159FB09D}" dt="2025-06-27T18:08:03.101" v="343" actId="47"/>
        <pc:sldMkLst>
          <pc:docMk/>
          <pc:sldMk cId="280761240" sldId="259"/>
        </pc:sldMkLst>
      </pc:sldChg>
      <pc:sldChg chg="del">
        <pc:chgData name="Kassyo Modesto da Silva" userId="0f3d47b2-fda5-4a50-8edb-da1590af44bb" providerId="ADAL" clId="{D75EB277-DBB4-4FF4-86F3-F4E6159FB09D}" dt="2025-06-27T18:08:03.101" v="343" actId="47"/>
        <pc:sldMkLst>
          <pc:docMk/>
          <pc:sldMk cId="2260889042" sldId="261"/>
        </pc:sldMkLst>
      </pc:sldChg>
      <pc:sldChg chg="modSp add mod">
        <pc:chgData name="Kassyo Modesto da Silva" userId="0f3d47b2-fda5-4a50-8edb-da1590af44bb" providerId="ADAL" clId="{D75EB277-DBB4-4FF4-86F3-F4E6159FB09D}" dt="2025-06-27T17:52:02.794" v="233" actId="2716"/>
        <pc:sldMkLst>
          <pc:docMk/>
          <pc:sldMk cId="0" sldId="321"/>
        </pc:sldMkLst>
      </pc:sldChg>
      <pc:sldChg chg="addSp modSp add del mod">
        <pc:chgData name="Kassyo Modesto da Silva" userId="0f3d47b2-fda5-4a50-8edb-da1590af44bb" providerId="ADAL" clId="{D75EB277-DBB4-4FF4-86F3-F4E6159FB09D}" dt="2025-06-27T18:14:11.266" v="406" actId="47"/>
        <pc:sldMkLst>
          <pc:docMk/>
          <pc:sldMk cId="0" sldId="322"/>
        </pc:sldMkLst>
      </pc:sldChg>
      <pc:sldChg chg="add">
        <pc:chgData name="Kassyo Modesto da Silva" userId="0f3d47b2-fda5-4a50-8edb-da1590af44bb" providerId="ADAL" clId="{D75EB277-DBB4-4FF4-86F3-F4E6159FB09D}" dt="2025-06-27T17:27:45.381" v="0"/>
        <pc:sldMkLst>
          <pc:docMk/>
          <pc:sldMk cId="0" sldId="323"/>
        </pc:sldMkLst>
      </pc:sldChg>
      <pc:sldChg chg="addSp delSp add mod">
        <pc:chgData name="Kassyo Modesto da Silva" userId="0f3d47b2-fda5-4a50-8edb-da1590af44bb" providerId="ADAL" clId="{D75EB277-DBB4-4FF4-86F3-F4E6159FB09D}" dt="2025-06-27T18:10:59.518" v="360" actId="478"/>
        <pc:sldMkLst>
          <pc:docMk/>
          <pc:sldMk cId="0" sldId="324"/>
        </pc:sldMkLst>
        <pc:spChg chg="add del">
          <ac:chgData name="Kassyo Modesto da Silva" userId="0f3d47b2-fda5-4a50-8edb-da1590af44bb" providerId="ADAL" clId="{D75EB277-DBB4-4FF4-86F3-F4E6159FB09D}" dt="2025-06-27T18:10:59.518" v="360" actId="478"/>
          <ac:spMkLst>
            <pc:docMk/>
            <pc:sldMk cId="0" sldId="324"/>
            <ac:spMk id="2" creationId="{00000000-0000-0000-0000-000000000000}"/>
          </ac:spMkLst>
        </pc:spChg>
      </pc:sldChg>
      <pc:sldChg chg="add del">
        <pc:chgData name="Kassyo Modesto da Silva" userId="0f3d47b2-fda5-4a50-8edb-da1590af44bb" providerId="ADAL" clId="{D75EB277-DBB4-4FF4-86F3-F4E6159FB09D}" dt="2025-06-27T17:34:55.721" v="128" actId="47"/>
        <pc:sldMkLst>
          <pc:docMk/>
          <pc:sldMk cId="0" sldId="325"/>
        </pc:sldMkLst>
      </pc:sldChg>
      <pc:sldChg chg="add del">
        <pc:chgData name="Kassyo Modesto da Silva" userId="0f3d47b2-fda5-4a50-8edb-da1590af44bb" providerId="ADAL" clId="{D75EB277-DBB4-4FF4-86F3-F4E6159FB09D}" dt="2025-06-27T17:44:28.936" v="130" actId="47"/>
        <pc:sldMkLst>
          <pc:docMk/>
          <pc:sldMk cId="320922605" sldId="325"/>
        </pc:sldMkLst>
      </pc:sldChg>
      <pc:sldChg chg="addSp delSp modSp add mod ord">
        <pc:chgData name="Kassyo Modesto da Silva" userId="0f3d47b2-fda5-4a50-8edb-da1590af44bb" providerId="ADAL" clId="{D75EB277-DBB4-4FF4-86F3-F4E6159FB09D}" dt="2025-06-27T17:48:43.376" v="223" actId="20577"/>
        <pc:sldMkLst>
          <pc:docMk/>
          <pc:sldMk cId="3393127125" sldId="325"/>
        </pc:sldMkLst>
        <pc:spChg chg="mod">
          <ac:chgData name="Kassyo Modesto da Silva" userId="0f3d47b2-fda5-4a50-8edb-da1590af44bb" providerId="ADAL" clId="{D75EB277-DBB4-4FF4-86F3-F4E6159FB09D}" dt="2025-06-27T17:44:54.306" v="158" actId="20577"/>
          <ac:spMkLst>
            <pc:docMk/>
            <pc:sldMk cId="3393127125" sldId="325"/>
            <ac:spMk id="4" creationId="{AF794435-0BD8-BAE8-FE57-6A1A5BC10FDD}"/>
          </ac:spMkLst>
        </pc:spChg>
        <pc:spChg chg="add del mod">
          <ac:chgData name="Kassyo Modesto da Silva" userId="0f3d47b2-fda5-4a50-8edb-da1590af44bb" providerId="ADAL" clId="{D75EB277-DBB4-4FF4-86F3-F4E6159FB09D}" dt="2025-06-27T17:48:43.376" v="223" actId="20577"/>
          <ac:spMkLst>
            <pc:docMk/>
            <pc:sldMk cId="3393127125" sldId="325"/>
            <ac:spMk id="14" creationId="{44741C67-B159-98A5-D37C-02F0F4D2C66A}"/>
          </ac:spMkLst>
        </pc:spChg>
      </pc:sldChg>
      <pc:sldChg chg="modSp add mod">
        <pc:chgData name="Kassyo Modesto da Silva" userId="0f3d47b2-fda5-4a50-8edb-da1590af44bb" providerId="ADAL" clId="{D75EB277-DBB4-4FF4-86F3-F4E6159FB09D}" dt="2025-06-27T17:56:15.831" v="265" actId="20577"/>
        <pc:sldMkLst>
          <pc:docMk/>
          <pc:sldMk cId="3481127486" sldId="326"/>
        </pc:sldMkLst>
        <pc:spChg chg="mod">
          <ac:chgData name="Kassyo Modesto da Silva" userId="0f3d47b2-fda5-4a50-8edb-da1590af44bb" providerId="ADAL" clId="{D75EB277-DBB4-4FF4-86F3-F4E6159FB09D}" dt="2025-06-27T17:55:17.218" v="251" actId="20577"/>
          <ac:spMkLst>
            <pc:docMk/>
            <pc:sldMk cId="3481127486" sldId="326"/>
            <ac:spMk id="4" creationId="{0BB5FC54-B86E-4D00-BC09-1E906A699FDD}"/>
          </ac:spMkLst>
        </pc:spChg>
        <pc:spChg chg="mod">
          <ac:chgData name="Kassyo Modesto da Silva" userId="0f3d47b2-fda5-4a50-8edb-da1590af44bb" providerId="ADAL" clId="{D75EB277-DBB4-4FF4-86F3-F4E6159FB09D}" dt="2025-06-27T17:56:15.831" v="265" actId="20577"/>
          <ac:spMkLst>
            <pc:docMk/>
            <pc:sldMk cId="3481127486" sldId="326"/>
            <ac:spMk id="14" creationId="{777FAEFB-BC15-0B7A-F390-997FBAE7DA99}"/>
          </ac:spMkLst>
        </pc:spChg>
      </pc:sldChg>
      <pc:sldChg chg="modSp add mod">
        <pc:chgData name="Kassyo Modesto da Silva" userId="0f3d47b2-fda5-4a50-8edb-da1590af44bb" providerId="ADAL" clId="{D75EB277-DBB4-4FF4-86F3-F4E6159FB09D}" dt="2025-06-27T17:57:21.384" v="294" actId="20577"/>
        <pc:sldMkLst>
          <pc:docMk/>
          <pc:sldMk cId="2303702907" sldId="327"/>
        </pc:sldMkLst>
        <pc:spChg chg="mod">
          <ac:chgData name="Kassyo Modesto da Silva" userId="0f3d47b2-fda5-4a50-8edb-da1590af44bb" providerId="ADAL" clId="{D75EB277-DBB4-4FF4-86F3-F4E6159FB09D}" dt="2025-06-27T17:57:21.384" v="294" actId="20577"/>
          <ac:spMkLst>
            <pc:docMk/>
            <pc:sldMk cId="2303702907" sldId="327"/>
            <ac:spMk id="4" creationId="{0A0AC43F-22E4-90F0-AAA5-86631C69E679}"/>
          </ac:spMkLst>
        </pc:spChg>
        <pc:spChg chg="mod">
          <ac:chgData name="Kassyo Modesto da Silva" userId="0f3d47b2-fda5-4a50-8edb-da1590af44bb" providerId="ADAL" clId="{D75EB277-DBB4-4FF4-86F3-F4E6159FB09D}" dt="2025-06-27T17:57:10.195" v="275"/>
          <ac:spMkLst>
            <pc:docMk/>
            <pc:sldMk cId="2303702907" sldId="327"/>
            <ac:spMk id="14" creationId="{16E00C5C-574B-C5EB-D613-C4F28D9E2D9C}"/>
          </ac:spMkLst>
        </pc:spChg>
      </pc:sldChg>
      <pc:sldChg chg="modSp add mod">
        <pc:chgData name="Kassyo Modesto da Silva" userId="0f3d47b2-fda5-4a50-8edb-da1590af44bb" providerId="ADAL" clId="{D75EB277-DBB4-4FF4-86F3-F4E6159FB09D}" dt="2025-06-27T18:03:56.380" v="331"/>
        <pc:sldMkLst>
          <pc:docMk/>
          <pc:sldMk cId="125201209" sldId="328"/>
        </pc:sldMkLst>
        <pc:spChg chg="mod">
          <ac:chgData name="Kassyo Modesto da Silva" userId="0f3d47b2-fda5-4a50-8edb-da1590af44bb" providerId="ADAL" clId="{D75EB277-DBB4-4FF4-86F3-F4E6159FB09D}" dt="2025-06-27T17:57:59.398" v="305" actId="20577"/>
          <ac:spMkLst>
            <pc:docMk/>
            <pc:sldMk cId="125201209" sldId="328"/>
            <ac:spMk id="4" creationId="{84F3BC93-6968-17C1-521C-7F26869B7A80}"/>
          </ac:spMkLst>
        </pc:spChg>
        <pc:spChg chg="mod">
          <ac:chgData name="Kassyo Modesto da Silva" userId="0f3d47b2-fda5-4a50-8edb-da1590af44bb" providerId="ADAL" clId="{D75EB277-DBB4-4FF4-86F3-F4E6159FB09D}" dt="2025-06-27T18:03:56.380" v="331"/>
          <ac:spMkLst>
            <pc:docMk/>
            <pc:sldMk cId="125201209" sldId="328"/>
            <ac:spMk id="14" creationId="{CD761DAA-FFC6-265F-F904-62213D373614}"/>
          </ac:spMkLst>
        </pc:spChg>
      </pc:sldChg>
      <pc:sldChg chg="modSp add mod">
        <pc:chgData name="Kassyo Modesto da Silva" userId="0f3d47b2-fda5-4a50-8edb-da1590af44bb" providerId="ADAL" clId="{D75EB277-DBB4-4FF4-86F3-F4E6159FB09D}" dt="2025-06-27T18:04:47.587" v="338"/>
        <pc:sldMkLst>
          <pc:docMk/>
          <pc:sldMk cId="2777538132" sldId="329"/>
        </pc:sldMkLst>
        <pc:spChg chg="mod">
          <ac:chgData name="Kassyo Modesto da Silva" userId="0f3d47b2-fda5-4a50-8edb-da1590af44bb" providerId="ADAL" clId="{D75EB277-DBB4-4FF4-86F3-F4E6159FB09D}" dt="2025-06-27T17:58:04.735" v="314" actId="20577"/>
          <ac:spMkLst>
            <pc:docMk/>
            <pc:sldMk cId="2777538132" sldId="329"/>
            <ac:spMk id="4" creationId="{2BD4C1DC-A7AA-87AB-37AF-EDC2086B4A5D}"/>
          </ac:spMkLst>
        </pc:spChg>
        <pc:spChg chg="mod">
          <ac:chgData name="Kassyo Modesto da Silva" userId="0f3d47b2-fda5-4a50-8edb-da1590af44bb" providerId="ADAL" clId="{D75EB277-DBB4-4FF4-86F3-F4E6159FB09D}" dt="2025-06-27T18:04:47.587" v="338"/>
          <ac:spMkLst>
            <pc:docMk/>
            <pc:sldMk cId="2777538132" sldId="329"/>
            <ac:spMk id="14" creationId="{911169B4-E9A8-3119-54AB-384CE62ED790}"/>
          </ac:spMkLst>
        </pc:spChg>
      </pc:sldChg>
      <pc:sldChg chg="modSp add mod">
        <pc:chgData name="Kassyo Modesto da Silva" userId="0f3d47b2-fda5-4a50-8edb-da1590af44bb" providerId="ADAL" clId="{D75EB277-DBB4-4FF4-86F3-F4E6159FB09D}" dt="2025-06-27T18:05:14.901" v="342"/>
        <pc:sldMkLst>
          <pc:docMk/>
          <pc:sldMk cId="2109061316" sldId="330"/>
        </pc:sldMkLst>
        <pc:spChg chg="mod">
          <ac:chgData name="Kassyo Modesto da Silva" userId="0f3d47b2-fda5-4a50-8edb-da1590af44bb" providerId="ADAL" clId="{D75EB277-DBB4-4FF4-86F3-F4E6159FB09D}" dt="2025-06-27T17:58:08.670" v="324" actId="20577"/>
          <ac:spMkLst>
            <pc:docMk/>
            <pc:sldMk cId="2109061316" sldId="330"/>
            <ac:spMk id="4" creationId="{B0148C1B-9035-8E1F-4D68-389D82DDAE05}"/>
          </ac:spMkLst>
        </pc:spChg>
        <pc:spChg chg="mod">
          <ac:chgData name="Kassyo Modesto da Silva" userId="0f3d47b2-fda5-4a50-8edb-da1590af44bb" providerId="ADAL" clId="{D75EB277-DBB4-4FF4-86F3-F4E6159FB09D}" dt="2025-06-27T18:05:14.901" v="342"/>
          <ac:spMkLst>
            <pc:docMk/>
            <pc:sldMk cId="2109061316" sldId="330"/>
            <ac:spMk id="14" creationId="{0C973554-9818-A060-1249-9EB12A74DFCF}"/>
          </ac:spMkLst>
        </pc:spChg>
      </pc:sldChg>
      <pc:sldChg chg="addSp delSp modSp add mod">
        <pc:chgData name="Kassyo Modesto da Silva" userId="0f3d47b2-fda5-4a50-8edb-da1590af44bb" providerId="ADAL" clId="{D75EB277-DBB4-4FF4-86F3-F4E6159FB09D}" dt="2025-06-27T18:10:42.211" v="358" actId="166"/>
        <pc:sldMkLst>
          <pc:docMk/>
          <pc:sldMk cId="1576934713" sldId="331"/>
        </pc:sldMkLst>
        <pc:spChg chg="ord">
          <ac:chgData name="Kassyo Modesto da Silva" userId="0f3d47b2-fda5-4a50-8edb-da1590af44bb" providerId="ADAL" clId="{D75EB277-DBB4-4FF4-86F3-F4E6159FB09D}" dt="2025-06-27T18:10:42.211" v="358" actId="166"/>
          <ac:spMkLst>
            <pc:docMk/>
            <pc:sldMk cId="1576934713" sldId="331"/>
            <ac:spMk id="2" creationId="{4080921A-939F-E4FB-493C-4C1153E6E807}"/>
          </ac:spMkLst>
        </pc:spChg>
        <pc:spChg chg="mod">
          <ac:chgData name="Kassyo Modesto da Silva" userId="0f3d47b2-fda5-4a50-8edb-da1590af44bb" providerId="ADAL" clId="{D75EB277-DBB4-4FF4-86F3-F4E6159FB09D}" dt="2025-06-27T18:10:15.961" v="354" actId="20577"/>
          <ac:spMkLst>
            <pc:docMk/>
            <pc:sldMk cId="1576934713" sldId="331"/>
            <ac:spMk id="4" creationId="{67F32E8D-CF6B-DC39-4B50-EF61A98605FA}"/>
          </ac:spMkLst>
        </pc:spChg>
        <pc:picChg chg="add mod">
          <ac:chgData name="Kassyo Modesto da Silva" userId="0f3d47b2-fda5-4a50-8edb-da1590af44bb" providerId="ADAL" clId="{D75EB277-DBB4-4FF4-86F3-F4E6159FB09D}" dt="2025-06-27T18:10:35.719" v="357" actId="14100"/>
          <ac:picMkLst>
            <pc:docMk/>
            <pc:sldMk cId="1576934713" sldId="331"/>
            <ac:picMk id="6" creationId="{07C999A8-DF63-0192-B7FA-6035A0AA75C1}"/>
          </ac:picMkLst>
        </pc:picChg>
      </pc:sldChg>
      <pc:sldChg chg="modSp add mod">
        <pc:chgData name="Kassyo Modesto da Silva" userId="0f3d47b2-fda5-4a50-8edb-da1590af44bb" providerId="ADAL" clId="{D75EB277-DBB4-4FF4-86F3-F4E6159FB09D}" dt="2025-06-27T18:14:00.976" v="405" actId="255"/>
        <pc:sldMkLst>
          <pc:docMk/>
          <pc:sldMk cId="4180488747" sldId="332"/>
        </pc:sldMkLst>
        <pc:spChg chg="mod">
          <ac:chgData name="Kassyo Modesto da Silva" userId="0f3d47b2-fda5-4a50-8edb-da1590af44bb" providerId="ADAL" clId="{D75EB277-DBB4-4FF4-86F3-F4E6159FB09D}" dt="2025-06-27T18:14:00.976" v="405" actId="255"/>
          <ac:spMkLst>
            <pc:docMk/>
            <pc:sldMk cId="4180488747" sldId="332"/>
            <ac:spMk id="46" creationId="{0995A17F-E3D9-94FE-9863-B13CA6EA8D3B}"/>
          </ac:spMkLst>
        </pc:spChg>
      </pc:sldChg>
      <pc:sldChg chg="addSp delSp modSp add mod">
        <pc:chgData name="Kassyo Modesto da Silva" userId="0f3d47b2-fda5-4a50-8edb-da1590af44bb" providerId="ADAL" clId="{D75EB277-DBB4-4FF4-86F3-F4E6159FB09D}" dt="2025-06-27T23:28:21.344" v="571" actId="20577"/>
        <pc:sldMkLst>
          <pc:docMk/>
          <pc:sldMk cId="2017147901" sldId="3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A5614-CFA9-0848-A521-97DB50DCDEB4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CE7BB-C792-E440-8129-F3C5DBBDB3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00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E7BB-C792-E440-8129-F3C5DBBDB36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43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879DF-2DF0-7C40-A155-8CF7F87F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A90BC1-79A5-DD4C-84AA-053567066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48D54C-794B-7E45-932D-F7231954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4EC7CD-3EF2-5C46-8CFD-11011CA6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FC0259-4B6C-5241-AD49-E945C5DF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8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7526A-9FB0-5948-AD71-32E55B8C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11216-37DA-C84B-B034-67B7F66A9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0CBBDB-FD0E-3641-AFB8-2E8442C7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F73F1D-26DE-854C-A319-DA9580C5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FBB93F-BD46-5642-84C5-793A7A90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92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73E127-0900-3048-902E-4332B844E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28E7D2-6CE0-CA41-8543-46B5B48BE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582AE2-856B-0547-AC23-AD7763F1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C02318-3A0F-C74B-AF37-E255C179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E044E-C22E-2C45-AB4E-014E8486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79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E6CEE-69F2-0D4F-989F-CCDF0A8E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2719A3-AADF-0541-8EDE-C8D7ADDA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ECE23C-C9A6-964B-B924-D4CB2E37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84861C-C212-3A45-B9A8-8A9B1050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7257E4-8A52-D24B-BA30-B4E2092D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47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CBEF5-B43B-C445-B92E-3274D33B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27AE38-18A7-BB4F-BFA9-D7D5B7031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1CE986-72F2-3241-9AD1-820A5926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5EEEBD-B85C-314F-B092-D242A497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445C9D-A6C7-7545-BE23-E30BF7F7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01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64BD0-08F2-D64B-A8F3-809CACE1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DEA31F-87D3-D641-A4FA-38B3BE23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090886-891B-7141-BB2B-4C85AC919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A3FE60-1653-5D4D-A403-ABDB14E9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AF27E6-917D-6648-B5AA-91DD5541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FA1072-04B1-E34A-85F1-C0C4FD7D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30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66F43-3785-FF4D-BE30-5FA34ADF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489401-BB19-9142-99C7-E2CDDD9BD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693D4F-AB45-9147-8409-4476BE4F5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9992F5-12EC-4140-B717-3C5652E98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2C9C24-FFA5-364E-A3BD-E9F41C53F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214218-B47F-3746-AE28-4169C42B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3E36C67-1865-8848-9DB5-BDFE53F2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5CF1D57-887F-A74D-BDD7-6A5E4BD1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49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108BB-EF85-B74E-9B54-1D8021C8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C159C0-2087-714F-B687-6A9248F6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10A351-8738-3444-94F3-ECD74C5E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77516DF-55F9-3245-B12D-B053425B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C08D4F3-810F-834B-A9D6-341FFD53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F3D9421-47EB-3B4F-954E-D832CC7E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AAFC8A-40E3-3C4A-83E3-2BD918F9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1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64396-53D4-D74A-A9AB-255C8124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890092-75B1-4242-9765-2A6234DC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CC020F-9D8D-3343-89B4-59C5F4D6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DC06E1-EC3C-2A44-826E-BA443918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766B63-EA63-0548-8DE0-681F8139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BD9433-D974-084A-93F3-BD9D6555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89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AC145-D5B8-F44B-A299-5E26568B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9AF4097-DD8B-4B4E-A6C4-EB582D68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4D3D8D-EF2F-3147-A577-C1A01800E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BA8512-F2A2-D540-965E-B74DFB5B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C6381D-7F69-B94D-A6CE-CF84C4C9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0065A6-9BF6-4E46-8275-91C85C80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95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A5CB48-9AB8-594B-A50F-F8EBE0B2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651FD3-4D2E-E546-BBBF-F69031E2B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30E751-A91B-BB4E-8878-00778E87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7E0402-18E5-6E4F-9ACF-1F4D550A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AF8A29-4425-D648-9948-B97C987EB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7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pesquisa.cge.ce.gov.br/index.php?sid=21886&amp;newtest=Y&amp;lang=pt-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90385DE-0CA1-9472-4981-88B05A0C9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25" y="-23784"/>
            <a:ext cx="12271596" cy="690556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9A5CF81-2A0F-0556-2B2E-774FD6EEB69A}"/>
              </a:ext>
            </a:extLst>
          </p:cNvPr>
          <p:cNvSpPr txBox="1"/>
          <p:nvPr/>
        </p:nvSpPr>
        <p:spPr>
          <a:xfrm>
            <a:off x="8178588" y="2193802"/>
            <a:ext cx="3736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Diagnóstico de Maturidade em Proteção de Dados Pessoais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C7F221-9B73-8796-214B-E0F762EA5BB0}"/>
              </a:ext>
            </a:extLst>
          </p:cNvPr>
          <p:cNvSpPr txBox="1"/>
          <p:nvPr/>
        </p:nvSpPr>
        <p:spPr>
          <a:xfrm>
            <a:off x="8178589" y="4216033"/>
            <a:ext cx="3736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Índice de Proteção de Dados Pessoais</a:t>
            </a:r>
          </a:p>
        </p:txBody>
      </p:sp>
      <p:pic>
        <p:nvPicPr>
          <p:cNvPr id="2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277B9ECB-ACC0-569F-AE22-0E0626546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028717"/>
            <a:ext cx="4387516" cy="2078672"/>
          </a:xfrm>
          <a:prstGeom prst="rect">
            <a:avLst/>
          </a:prstGeom>
        </p:spPr>
      </p:pic>
      <p:sp>
        <p:nvSpPr>
          <p:cNvPr id="3" name="AutoShape 4" descr="Portal da Transparência recebe o Selo Diamante na avaliação da Atricon |  Estado do Maranhão">
            <a:extLst>
              <a:ext uri="{FF2B5EF4-FFF2-40B4-BE49-F238E27FC236}">
                <a16:creationId xmlns:a16="http://schemas.microsoft.com/office/drawing/2014/main" id="{C812BA1F-1931-8C32-3307-9A77F58ACE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BE71D5D7-236A-626E-A426-9F30EC862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610" y="5109672"/>
            <a:ext cx="1485184" cy="1485184"/>
          </a:xfrm>
          <a:prstGeom prst="rect">
            <a:avLst/>
          </a:prstGeom>
        </p:spPr>
      </p:pic>
      <p:pic>
        <p:nvPicPr>
          <p:cNvPr id="10" name="Imagem 9" descr="Uma imagem contendo comida, placa, azul&#10;&#10;O conteúdo gerado por IA pode estar incorreto.">
            <a:extLst>
              <a:ext uri="{FF2B5EF4-FFF2-40B4-BE49-F238E27FC236}">
                <a16:creationId xmlns:a16="http://schemas.microsoft.com/office/drawing/2014/main" id="{F7FF546B-04AF-1F49-5E6E-9240D4CDD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7490" y="4837176"/>
            <a:ext cx="2044608" cy="204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7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7AB65-E65B-4C7A-ADDE-C45D91419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7">
            <a:extLst>
              <a:ext uri="{FF2B5EF4-FFF2-40B4-BE49-F238E27FC236}">
                <a16:creationId xmlns:a16="http://schemas.microsoft.com/office/drawing/2014/main" id="{21C13BC9-4BA5-51C3-8E89-321470A3D2DA}"/>
              </a:ext>
            </a:extLst>
          </p:cNvPr>
          <p:cNvGrpSpPr/>
          <p:nvPr/>
        </p:nvGrpSpPr>
        <p:grpSpPr>
          <a:xfrm>
            <a:off x="4865641" y="5198670"/>
            <a:ext cx="2446333" cy="608049"/>
            <a:chOff x="0" y="0"/>
            <a:chExt cx="1775794" cy="441383"/>
          </a:xfrm>
        </p:grpSpPr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063DAEB9-724B-898A-3C4E-EF2941EF2AE5}"/>
                </a:ext>
              </a:extLst>
            </p:cNvPr>
            <p:cNvSpPr/>
            <p:nvPr/>
          </p:nvSpPr>
          <p:spPr>
            <a:xfrm>
              <a:off x="0" y="0"/>
              <a:ext cx="1775794" cy="441383"/>
            </a:xfrm>
            <a:custGeom>
              <a:avLst/>
              <a:gdLst/>
              <a:ahLst/>
              <a:cxnLst/>
              <a:rect l="l" t="t" r="r" b="b"/>
              <a:pathLst>
                <a:path w="1775794" h="441383">
                  <a:moveTo>
                    <a:pt x="0" y="0"/>
                  </a:moveTo>
                  <a:lnTo>
                    <a:pt x="1775794" y="0"/>
                  </a:lnTo>
                  <a:lnTo>
                    <a:pt x="1775794" y="441383"/>
                  </a:lnTo>
                  <a:lnTo>
                    <a:pt x="0" y="441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57" name="TextBox 19">
              <a:extLst>
                <a:ext uri="{FF2B5EF4-FFF2-40B4-BE49-F238E27FC236}">
                  <a16:creationId xmlns:a16="http://schemas.microsoft.com/office/drawing/2014/main" id="{8BB954A6-F5DD-42BE-CBCA-9486FF5D34BA}"/>
                </a:ext>
              </a:extLst>
            </p:cNvPr>
            <p:cNvSpPr txBox="1"/>
            <p:nvPr/>
          </p:nvSpPr>
          <p:spPr>
            <a:xfrm>
              <a:off x="0" y="0"/>
              <a:ext cx="1775794" cy="4413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58"/>
                </a:lnSpc>
              </a:pPr>
              <a:endParaRPr sz="1200"/>
            </a:p>
          </p:txBody>
        </p:sp>
      </p:grpSp>
      <p:sp>
        <p:nvSpPr>
          <p:cNvPr id="2" name="Freeform 2">
            <a:extLst>
              <a:ext uri="{FF2B5EF4-FFF2-40B4-BE49-F238E27FC236}">
                <a16:creationId xmlns:a16="http://schemas.microsoft.com/office/drawing/2014/main" id="{492A7E22-0CFA-BC50-2993-C03933E174EF}"/>
              </a:ext>
            </a:extLst>
          </p:cNvPr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 descr="Logotipo, nome da empresa  Descrição gerada automaticamente">
            <a:extLst>
              <a:ext uri="{FF2B5EF4-FFF2-40B4-BE49-F238E27FC236}">
                <a16:creationId xmlns:a16="http://schemas.microsoft.com/office/drawing/2014/main" id="{CE7F0EBF-DFC0-0595-3059-C83CBD53B8F0}"/>
              </a:ext>
            </a:extLst>
          </p:cNvPr>
          <p:cNvSpPr/>
          <p:nvPr/>
        </p:nvSpPr>
        <p:spPr>
          <a:xfrm>
            <a:off x="10082797" y="157115"/>
            <a:ext cx="2008149" cy="947704"/>
          </a:xfrm>
          <a:custGeom>
            <a:avLst/>
            <a:gdLst/>
            <a:ahLst/>
            <a:cxnLst/>
            <a:rect l="l" t="t" r="r" b="b"/>
            <a:pathLst>
              <a:path w="3012223" h="1421556">
                <a:moveTo>
                  <a:pt x="0" y="0"/>
                </a:moveTo>
                <a:lnTo>
                  <a:pt x="3012223" y="0"/>
                </a:lnTo>
                <a:lnTo>
                  <a:pt x="3012223" y="1421556"/>
                </a:lnTo>
                <a:lnTo>
                  <a:pt x="0" y="1421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EA9F1E0-4EB3-A9C3-C98B-21AAB20A3721}"/>
              </a:ext>
            </a:extLst>
          </p:cNvPr>
          <p:cNvSpPr txBox="1"/>
          <p:nvPr/>
        </p:nvSpPr>
        <p:spPr>
          <a:xfrm>
            <a:off x="1826544" y="342893"/>
            <a:ext cx="8538913" cy="52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4"/>
              </a:lnSpc>
            </a:pPr>
            <a:r>
              <a:rPr lang="en-US" sz="3067" b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Diagnóstico de Maturidade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DCAA3DE4-96FE-51BD-C6B2-862BB8906FE9}"/>
              </a:ext>
            </a:extLst>
          </p:cNvPr>
          <p:cNvGrpSpPr/>
          <p:nvPr/>
        </p:nvGrpSpPr>
        <p:grpSpPr>
          <a:xfrm>
            <a:off x="4040946" y="3295359"/>
            <a:ext cx="3947285" cy="981118"/>
            <a:chOff x="0" y="0"/>
            <a:chExt cx="1775794" cy="44138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1DCC766-6B78-5DCB-6F69-6FF982D87950}"/>
                </a:ext>
              </a:extLst>
            </p:cNvPr>
            <p:cNvSpPr/>
            <p:nvPr/>
          </p:nvSpPr>
          <p:spPr>
            <a:xfrm>
              <a:off x="0" y="0"/>
              <a:ext cx="1775794" cy="441383"/>
            </a:xfrm>
            <a:custGeom>
              <a:avLst/>
              <a:gdLst/>
              <a:ahLst/>
              <a:cxnLst/>
              <a:rect l="l" t="t" r="r" b="b"/>
              <a:pathLst>
                <a:path w="1775794" h="441383">
                  <a:moveTo>
                    <a:pt x="0" y="0"/>
                  </a:moveTo>
                  <a:lnTo>
                    <a:pt x="1775794" y="0"/>
                  </a:lnTo>
                  <a:lnTo>
                    <a:pt x="1775794" y="441383"/>
                  </a:lnTo>
                  <a:lnTo>
                    <a:pt x="0" y="441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3923426-9723-7447-5EFE-4D83BF8D4C2D}"/>
                </a:ext>
              </a:extLst>
            </p:cNvPr>
            <p:cNvSpPr txBox="1"/>
            <p:nvPr/>
          </p:nvSpPr>
          <p:spPr>
            <a:xfrm>
              <a:off x="0" y="0"/>
              <a:ext cx="1775794" cy="4413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58"/>
                </a:lnSpc>
              </a:pPr>
              <a:endParaRPr sz="1200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99DEE613-4B6B-B128-0506-B5B7EA6F1DCF}"/>
              </a:ext>
            </a:extLst>
          </p:cNvPr>
          <p:cNvGrpSpPr/>
          <p:nvPr/>
        </p:nvGrpSpPr>
        <p:grpSpPr>
          <a:xfrm>
            <a:off x="1463203" y="1488144"/>
            <a:ext cx="2446333" cy="608049"/>
            <a:chOff x="0" y="0"/>
            <a:chExt cx="1775794" cy="44138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6B0AA59-4292-98EA-468C-8B8C4DFC7721}"/>
                </a:ext>
              </a:extLst>
            </p:cNvPr>
            <p:cNvSpPr/>
            <p:nvPr/>
          </p:nvSpPr>
          <p:spPr>
            <a:xfrm>
              <a:off x="0" y="0"/>
              <a:ext cx="1775794" cy="441383"/>
            </a:xfrm>
            <a:custGeom>
              <a:avLst/>
              <a:gdLst/>
              <a:ahLst/>
              <a:cxnLst/>
              <a:rect l="l" t="t" r="r" b="b"/>
              <a:pathLst>
                <a:path w="1775794" h="441383">
                  <a:moveTo>
                    <a:pt x="0" y="0"/>
                  </a:moveTo>
                  <a:lnTo>
                    <a:pt x="1775794" y="0"/>
                  </a:lnTo>
                  <a:lnTo>
                    <a:pt x="1775794" y="441383"/>
                  </a:lnTo>
                  <a:lnTo>
                    <a:pt x="0" y="441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2DBA9BDE-2E0F-3BEB-46B9-71CA1DFF2A30}"/>
                </a:ext>
              </a:extLst>
            </p:cNvPr>
            <p:cNvSpPr txBox="1"/>
            <p:nvPr/>
          </p:nvSpPr>
          <p:spPr>
            <a:xfrm>
              <a:off x="0" y="0"/>
              <a:ext cx="1775794" cy="4413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58"/>
                </a:lnSpc>
              </a:pPr>
              <a:endParaRPr sz="1200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0C26322A-6DD2-150D-D620-7985ACAAA571}"/>
              </a:ext>
            </a:extLst>
          </p:cNvPr>
          <p:cNvGrpSpPr/>
          <p:nvPr/>
        </p:nvGrpSpPr>
        <p:grpSpPr>
          <a:xfrm>
            <a:off x="1463203" y="4717742"/>
            <a:ext cx="2446333" cy="608049"/>
            <a:chOff x="0" y="0"/>
            <a:chExt cx="1775794" cy="44138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E47AC26-4A1B-F3FB-2365-0547203BC9D6}"/>
                </a:ext>
              </a:extLst>
            </p:cNvPr>
            <p:cNvSpPr/>
            <p:nvPr/>
          </p:nvSpPr>
          <p:spPr>
            <a:xfrm>
              <a:off x="0" y="0"/>
              <a:ext cx="1775794" cy="441383"/>
            </a:xfrm>
            <a:custGeom>
              <a:avLst/>
              <a:gdLst/>
              <a:ahLst/>
              <a:cxnLst/>
              <a:rect l="l" t="t" r="r" b="b"/>
              <a:pathLst>
                <a:path w="1775794" h="441383">
                  <a:moveTo>
                    <a:pt x="0" y="0"/>
                  </a:moveTo>
                  <a:lnTo>
                    <a:pt x="1775794" y="0"/>
                  </a:lnTo>
                  <a:lnTo>
                    <a:pt x="1775794" y="441383"/>
                  </a:lnTo>
                  <a:lnTo>
                    <a:pt x="0" y="441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43ADFB18-2A1D-1F12-9492-738A10D6DB9B}"/>
                </a:ext>
              </a:extLst>
            </p:cNvPr>
            <p:cNvSpPr txBox="1"/>
            <p:nvPr/>
          </p:nvSpPr>
          <p:spPr>
            <a:xfrm>
              <a:off x="0" y="0"/>
              <a:ext cx="1775794" cy="4413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58"/>
                </a:lnSpc>
              </a:pPr>
              <a:endParaRPr sz="120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05025162-9D22-53FD-9FC7-6062510E48E6}"/>
              </a:ext>
            </a:extLst>
          </p:cNvPr>
          <p:cNvGrpSpPr/>
          <p:nvPr/>
        </p:nvGrpSpPr>
        <p:grpSpPr>
          <a:xfrm>
            <a:off x="8350017" y="1488144"/>
            <a:ext cx="2446333" cy="608049"/>
            <a:chOff x="0" y="0"/>
            <a:chExt cx="1775794" cy="441383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F90EDBE-B6BF-8E47-E4A6-FBCAE8124CDF}"/>
                </a:ext>
              </a:extLst>
            </p:cNvPr>
            <p:cNvSpPr/>
            <p:nvPr/>
          </p:nvSpPr>
          <p:spPr>
            <a:xfrm>
              <a:off x="0" y="0"/>
              <a:ext cx="1775794" cy="441383"/>
            </a:xfrm>
            <a:custGeom>
              <a:avLst/>
              <a:gdLst/>
              <a:ahLst/>
              <a:cxnLst/>
              <a:rect l="l" t="t" r="r" b="b"/>
              <a:pathLst>
                <a:path w="1775794" h="441383">
                  <a:moveTo>
                    <a:pt x="0" y="0"/>
                  </a:moveTo>
                  <a:lnTo>
                    <a:pt x="1775794" y="0"/>
                  </a:lnTo>
                  <a:lnTo>
                    <a:pt x="1775794" y="441383"/>
                  </a:lnTo>
                  <a:lnTo>
                    <a:pt x="0" y="441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575D60AB-1832-5FA6-12B7-F1E53AA9E179}"/>
                </a:ext>
              </a:extLst>
            </p:cNvPr>
            <p:cNvSpPr txBox="1"/>
            <p:nvPr/>
          </p:nvSpPr>
          <p:spPr>
            <a:xfrm>
              <a:off x="0" y="0"/>
              <a:ext cx="1775794" cy="4413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58"/>
                </a:lnSpc>
              </a:pPr>
              <a:endParaRPr sz="1200"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5DE81F5B-491C-6AED-CF14-F1E29AF83D0C}"/>
              </a:ext>
            </a:extLst>
          </p:cNvPr>
          <p:cNvGrpSpPr/>
          <p:nvPr/>
        </p:nvGrpSpPr>
        <p:grpSpPr>
          <a:xfrm>
            <a:off x="8350017" y="4717742"/>
            <a:ext cx="2446333" cy="608049"/>
            <a:chOff x="0" y="0"/>
            <a:chExt cx="1775794" cy="441383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3EA8F9F-3362-0930-9BD4-0A1FEAF0F4C3}"/>
                </a:ext>
              </a:extLst>
            </p:cNvPr>
            <p:cNvSpPr/>
            <p:nvPr/>
          </p:nvSpPr>
          <p:spPr>
            <a:xfrm>
              <a:off x="0" y="0"/>
              <a:ext cx="1775794" cy="441383"/>
            </a:xfrm>
            <a:custGeom>
              <a:avLst/>
              <a:gdLst/>
              <a:ahLst/>
              <a:cxnLst/>
              <a:rect l="l" t="t" r="r" b="b"/>
              <a:pathLst>
                <a:path w="1775794" h="441383">
                  <a:moveTo>
                    <a:pt x="0" y="0"/>
                  </a:moveTo>
                  <a:lnTo>
                    <a:pt x="1775794" y="0"/>
                  </a:lnTo>
                  <a:lnTo>
                    <a:pt x="1775794" y="441383"/>
                  </a:lnTo>
                  <a:lnTo>
                    <a:pt x="0" y="441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255A9F36-EC6A-0765-3CDA-7A87B11295F3}"/>
                </a:ext>
              </a:extLst>
            </p:cNvPr>
            <p:cNvSpPr txBox="1"/>
            <p:nvPr/>
          </p:nvSpPr>
          <p:spPr>
            <a:xfrm>
              <a:off x="0" y="0"/>
              <a:ext cx="1775794" cy="4413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58"/>
                </a:lnSpc>
              </a:pPr>
              <a:endParaRPr sz="1200"/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933054C9-66C2-870A-3D52-B74F14FD0BB1}"/>
              </a:ext>
            </a:extLst>
          </p:cNvPr>
          <p:cNvSpPr/>
          <p:nvPr/>
        </p:nvSpPr>
        <p:spPr>
          <a:xfrm rot="-8650385">
            <a:off x="4151076" y="2332224"/>
            <a:ext cx="865483" cy="182538"/>
          </a:xfrm>
          <a:custGeom>
            <a:avLst/>
            <a:gdLst/>
            <a:ahLst/>
            <a:cxnLst/>
            <a:rect l="l" t="t" r="r" b="b"/>
            <a:pathLst>
              <a:path w="1298225" h="273807">
                <a:moveTo>
                  <a:pt x="0" y="0"/>
                </a:moveTo>
                <a:lnTo>
                  <a:pt x="1298225" y="0"/>
                </a:lnTo>
                <a:lnTo>
                  <a:pt x="1298225" y="273808"/>
                </a:lnTo>
                <a:lnTo>
                  <a:pt x="0" y="273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7F1759C7-525C-5BFF-BFE3-961B74D33A0C}"/>
              </a:ext>
            </a:extLst>
          </p:cNvPr>
          <p:cNvSpPr/>
          <p:nvPr/>
        </p:nvSpPr>
        <p:spPr>
          <a:xfrm rot="8741397">
            <a:off x="4087428" y="4634046"/>
            <a:ext cx="626889" cy="132217"/>
          </a:xfrm>
          <a:custGeom>
            <a:avLst/>
            <a:gdLst/>
            <a:ahLst/>
            <a:cxnLst/>
            <a:rect l="l" t="t" r="r" b="b"/>
            <a:pathLst>
              <a:path w="940333" h="198325">
                <a:moveTo>
                  <a:pt x="0" y="0"/>
                </a:moveTo>
                <a:lnTo>
                  <a:pt x="940333" y="0"/>
                </a:lnTo>
                <a:lnTo>
                  <a:pt x="940333" y="198325"/>
                </a:lnTo>
                <a:lnTo>
                  <a:pt x="0" y="198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3295542B-7EEE-55BB-13E2-716AA79FCA6E}"/>
              </a:ext>
            </a:extLst>
          </p:cNvPr>
          <p:cNvSpPr/>
          <p:nvPr/>
        </p:nvSpPr>
        <p:spPr>
          <a:xfrm rot="2297547">
            <a:off x="7405322" y="4619212"/>
            <a:ext cx="626889" cy="132217"/>
          </a:xfrm>
          <a:custGeom>
            <a:avLst/>
            <a:gdLst/>
            <a:ahLst/>
            <a:cxnLst/>
            <a:rect l="l" t="t" r="r" b="b"/>
            <a:pathLst>
              <a:path w="940333" h="198325">
                <a:moveTo>
                  <a:pt x="0" y="0"/>
                </a:moveTo>
                <a:lnTo>
                  <a:pt x="940334" y="0"/>
                </a:lnTo>
                <a:lnTo>
                  <a:pt x="940334" y="198325"/>
                </a:lnTo>
                <a:lnTo>
                  <a:pt x="0" y="198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4B4986DE-4D03-0B58-C27D-8DBF177F7322}"/>
              </a:ext>
            </a:extLst>
          </p:cNvPr>
          <p:cNvSpPr/>
          <p:nvPr/>
        </p:nvSpPr>
        <p:spPr>
          <a:xfrm rot="-2468175">
            <a:off x="6709962" y="2415966"/>
            <a:ext cx="865483" cy="182538"/>
          </a:xfrm>
          <a:custGeom>
            <a:avLst/>
            <a:gdLst/>
            <a:ahLst/>
            <a:cxnLst/>
            <a:rect l="l" t="t" r="r" b="b"/>
            <a:pathLst>
              <a:path w="1298225" h="273807">
                <a:moveTo>
                  <a:pt x="0" y="0"/>
                </a:moveTo>
                <a:lnTo>
                  <a:pt x="1298224" y="0"/>
                </a:lnTo>
                <a:lnTo>
                  <a:pt x="1298224" y="273808"/>
                </a:lnTo>
                <a:lnTo>
                  <a:pt x="0" y="273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33AA938C-EFBA-3435-B2FE-BC9E3BD3A14D}"/>
              </a:ext>
            </a:extLst>
          </p:cNvPr>
          <p:cNvGrpSpPr/>
          <p:nvPr/>
        </p:nvGrpSpPr>
        <p:grpSpPr>
          <a:xfrm>
            <a:off x="3979419" y="3237818"/>
            <a:ext cx="3947285" cy="981118"/>
            <a:chOff x="0" y="0"/>
            <a:chExt cx="1775794" cy="441383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69AB989C-DD14-C8F0-D3D1-F783ADC1A9A7}"/>
                </a:ext>
              </a:extLst>
            </p:cNvPr>
            <p:cNvSpPr/>
            <p:nvPr/>
          </p:nvSpPr>
          <p:spPr>
            <a:xfrm>
              <a:off x="0" y="0"/>
              <a:ext cx="1775794" cy="441383"/>
            </a:xfrm>
            <a:custGeom>
              <a:avLst/>
              <a:gdLst/>
              <a:ahLst/>
              <a:cxnLst/>
              <a:rect l="l" t="t" r="r" b="b"/>
              <a:pathLst>
                <a:path w="1775794" h="441383">
                  <a:moveTo>
                    <a:pt x="0" y="0"/>
                  </a:moveTo>
                  <a:lnTo>
                    <a:pt x="1775794" y="0"/>
                  </a:lnTo>
                  <a:lnTo>
                    <a:pt x="1775794" y="441383"/>
                  </a:lnTo>
                  <a:lnTo>
                    <a:pt x="0" y="441383"/>
                  </a:lnTo>
                  <a:close/>
                </a:path>
              </a:pathLst>
            </a:custGeom>
            <a:solidFill>
              <a:srgbClr val="FFF197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6F4BADFC-A1FE-D676-95A7-68C7709D3A36}"/>
                </a:ext>
              </a:extLst>
            </p:cNvPr>
            <p:cNvSpPr txBox="1"/>
            <p:nvPr/>
          </p:nvSpPr>
          <p:spPr>
            <a:xfrm>
              <a:off x="0" y="0"/>
              <a:ext cx="1775794" cy="4413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58"/>
                </a:lnSpc>
              </a:pPr>
              <a:endParaRPr sz="1200"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8F4EC6C-72BC-64B9-8D23-6145D055EFA2}"/>
              </a:ext>
            </a:extLst>
          </p:cNvPr>
          <p:cNvGrpSpPr/>
          <p:nvPr/>
        </p:nvGrpSpPr>
        <p:grpSpPr>
          <a:xfrm>
            <a:off x="1397493" y="1422320"/>
            <a:ext cx="2446333" cy="608049"/>
            <a:chOff x="0" y="0"/>
            <a:chExt cx="1775794" cy="441383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996A54A-03A5-6766-AE7F-003FC8CF924C}"/>
                </a:ext>
              </a:extLst>
            </p:cNvPr>
            <p:cNvSpPr/>
            <p:nvPr/>
          </p:nvSpPr>
          <p:spPr>
            <a:xfrm>
              <a:off x="0" y="0"/>
              <a:ext cx="1775794" cy="441383"/>
            </a:xfrm>
            <a:custGeom>
              <a:avLst/>
              <a:gdLst/>
              <a:ahLst/>
              <a:cxnLst/>
              <a:rect l="l" t="t" r="r" b="b"/>
              <a:pathLst>
                <a:path w="1775794" h="441383">
                  <a:moveTo>
                    <a:pt x="0" y="0"/>
                  </a:moveTo>
                  <a:lnTo>
                    <a:pt x="1775794" y="0"/>
                  </a:lnTo>
                  <a:lnTo>
                    <a:pt x="1775794" y="441383"/>
                  </a:lnTo>
                  <a:lnTo>
                    <a:pt x="0" y="441383"/>
                  </a:lnTo>
                  <a:close/>
                </a:path>
              </a:pathLst>
            </a:custGeom>
            <a:solidFill>
              <a:srgbClr val="F9CCC9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709FBF0E-8E2D-87D0-22A8-DBA99B130DBA}"/>
                </a:ext>
              </a:extLst>
            </p:cNvPr>
            <p:cNvSpPr txBox="1"/>
            <p:nvPr/>
          </p:nvSpPr>
          <p:spPr>
            <a:xfrm>
              <a:off x="0" y="0"/>
              <a:ext cx="1775794" cy="4413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58"/>
                </a:lnSpc>
              </a:pPr>
              <a:endParaRPr sz="1200"/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B22B4BD7-6752-F04C-3D1A-A5DD0BD4EDD8}"/>
              </a:ext>
            </a:extLst>
          </p:cNvPr>
          <p:cNvGrpSpPr/>
          <p:nvPr/>
        </p:nvGrpSpPr>
        <p:grpSpPr>
          <a:xfrm>
            <a:off x="1397493" y="4651918"/>
            <a:ext cx="2446333" cy="608049"/>
            <a:chOff x="0" y="0"/>
            <a:chExt cx="1775794" cy="441383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3E3B366D-C62C-1AF7-8D0B-FF3B4DC5E424}"/>
                </a:ext>
              </a:extLst>
            </p:cNvPr>
            <p:cNvSpPr/>
            <p:nvPr/>
          </p:nvSpPr>
          <p:spPr>
            <a:xfrm>
              <a:off x="0" y="0"/>
              <a:ext cx="1775794" cy="441383"/>
            </a:xfrm>
            <a:custGeom>
              <a:avLst/>
              <a:gdLst/>
              <a:ahLst/>
              <a:cxnLst/>
              <a:rect l="l" t="t" r="r" b="b"/>
              <a:pathLst>
                <a:path w="1775794" h="441383">
                  <a:moveTo>
                    <a:pt x="0" y="0"/>
                  </a:moveTo>
                  <a:lnTo>
                    <a:pt x="1775794" y="0"/>
                  </a:lnTo>
                  <a:lnTo>
                    <a:pt x="1775794" y="441383"/>
                  </a:lnTo>
                  <a:lnTo>
                    <a:pt x="0" y="441383"/>
                  </a:lnTo>
                  <a:close/>
                </a:path>
              </a:pathLst>
            </a:custGeom>
            <a:solidFill>
              <a:srgbClr val="BEEDB9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AD7406A6-539B-8258-C8F9-30D29CB8F155}"/>
                </a:ext>
              </a:extLst>
            </p:cNvPr>
            <p:cNvSpPr txBox="1"/>
            <p:nvPr/>
          </p:nvSpPr>
          <p:spPr>
            <a:xfrm>
              <a:off x="0" y="0"/>
              <a:ext cx="1775794" cy="4413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58"/>
                </a:lnSpc>
              </a:pPr>
              <a:endParaRPr sz="1200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81733249-500E-1F6C-2509-881597EAD190}"/>
              </a:ext>
            </a:extLst>
          </p:cNvPr>
          <p:cNvGrpSpPr/>
          <p:nvPr/>
        </p:nvGrpSpPr>
        <p:grpSpPr>
          <a:xfrm>
            <a:off x="8284307" y="1422320"/>
            <a:ext cx="2446333" cy="608049"/>
            <a:chOff x="0" y="0"/>
            <a:chExt cx="1775794" cy="441383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43BFCB4-5223-103A-6E72-00C02EC3E9E7}"/>
                </a:ext>
              </a:extLst>
            </p:cNvPr>
            <p:cNvSpPr/>
            <p:nvPr/>
          </p:nvSpPr>
          <p:spPr>
            <a:xfrm>
              <a:off x="0" y="0"/>
              <a:ext cx="1775794" cy="441383"/>
            </a:xfrm>
            <a:custGeom>
              <a:avLst/>
              <a:gdLst/>
              <a:ahLst/>
              <a:cxnLst/>
              <a:rect l="l" t="t" r="r" b="b"/>
              <a:pathLst>
                <a:path w="1775794" h="441383">
                  <a:moveTo>
                    <a:pt x="0" y="0"/>
                  </a:moveTo>
                  <a:lnTo>
                    <a:pt x="1775794" y="0"/>
                  </a:lnTo>
                  <a:lnTo>
                    <a:pt x="1775794" y="441383"/>
                  </a:lnTo>
                  <a:lnTo>
                    <a:pt x="0" y="441383"/>
                  </a:lnTo>
                  <a:close/>
                </a:path>
              </a:pathLst>
            </a:custGeom>
            <a:solidFill>
              <a:srgbClr val="ED6121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237565A6-3544-4316-1F12-CDD5BAECCBD3}"/>
                </a:ext>
              </a:extLst>
            </p:cNvPr>
            <p:cNvSpPr txBox="1"/>
            <p:nvPr/>
          </p:nvSpPr>
          <p:spPr>
            <a:xfrm>
              <a:off x="0" y="0"/>
              <a:ext cx="1775794" cy="4413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58"/>
                </a:lnSpc>
              </a:pPr>
              <a:endParaRPr sz="1200"/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484DB9CA-7FBB-28C3-952B-FBEF209CA3BC}"/>
              </a:ext>
            </a:extLst>
          </p:cNvPr>
          <p:cNvGrpSpPr/>
          <p:nvPr/>
        </p:nvGrpSpPr>
        <p:grpSpPr>
          <a:xfrm>
            <a:off x="8284307" y="4651918"/>
            <a:ext cx="2446333" cy="608049"/>
            <a:chOff x="0" y="0"/>
            <a:chExt cx="1775794" cy="441383"/>
          </a:xfrm>
        </p:grpSpPr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CCDF19AB-7101-DCED-49C6-A33EC24734EB}"/>
                </a:ext>
              </a:extLst>
            </p:cNvPr>
            <p:cNvSpPr/>
            <p:nvPr/>
          </p:nvSpPr>
          <p:spPr>
            <a:xfrm>
              <a:off x="0" y="0"/>
              <a:ext cx="1775794" cy="441383"/>
            </a:xfrm>
            <a:custGeom>
              <a:avLst/>
              <a:gdLst/>
              <a:ahLst/>
              <a:cxnLst/>
              <a:rect l="l" t="t" r="r" b="b"/>
              <a:pathLst>
                <a:path w="1775794" h="441383">
                  <a:moveTo>
                    <a:pt x="0" y="0"/>
                  </a:moveTo>
                  <a:lnTo>
                    <a:pt x="1775794" y="0"/>
                  </a:lnTo>
                  <a:lnTo>
                    <a:pt x="1775794" y="441383"/>
                  </a:lnTo>
                  <a:lnTo>
                    <a:pt x="0" y="441383"/>
                  </a:lnTo>
                  <a:close/>
                </a:path>
              </a:pathLst>
            </a:custGeom>
            <a:solidFill>
              <a:srgbClr val="95D0E6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1DC68D33-E575-32C3-EBD7-6E82785951EA}"/>
                </a:ext>
              </a:extLst>
            </p:cNvPr>
            <p:cNvSpPr txBox="1"/>
            <p:nvPr/>
          </p:nvSpPr>
          <p:spPr>
            <a:xfrm>
              <a:off x="0" y="0"/>
              <a:ext cx="1775794" cy="4413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58"/>
                </a:lnSpc>
              </a:pPr>
              <a:endParaRPr sz="1200"/>
            </a:p>
          </p:txBody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485FCA6C-91F3-B410-A148-42BCA6CE1A9F}"/>
              </a:ext>
            </a:extLst>
          </p:cNvPr>
          <p:cNvGrpSpPr/>
          <p:nvPr/>
        </p:nvGrpSpPr>
        <p:grpSpPr>
          <a:xfrm>
            <a:off x="4791421" y="5134519"/>
            <a:ext cx="2446333" cy="608049"/>
            <a:chOff x="0" y="0"/>
            <a:chExt cx="1775794" cy="441383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00651312-230F-3029-F399-EE64C8D45466}"/>
                </a:ext>
              </a:extLst>
            </p:cNvPr>
            <p:cNvSpPr/>
            <p:nvPr/>
          </p:nvSpPr>
          <p:spPr>
            <a:xfrm>
              <a:off x="0" y="0"/>
              <a:ext cx="1775794" cy="441383"/>
            </a:xfrm>
            <a:custGeom>
              <a:avLst/>
              <a:gdLst/>
              <a:ahLst/>
              <a:cxnLst/>
              <a:rect l="l" t="t" r="r" b="b"/>
              <a:pathLst>
                <a:path w="1775794" h="441383">
                  <a:moveTo>
                    <a:pt x="0" y="0"/>
                  </a:moveTo>
                  <a:lnTo>
                    <a:pt x="1775794" y="0"/>
                  </a:lnTo>
                  <a:lnTo>
                    <a:pt x="1775794" y="441383"/>
                  </a:lnTo>
                  <a:lnTo>
                    <a:pt x="0" y="441383"/>
                  </a:lnTo>
                  <a:close/>
                </a:path>
              </a:pathLst>
            </a:custGeom>
            <a:solidFill>
              <a:srgbClr val="FFBF31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41" name="TextBox 41">
              <a:extLst>
                <a:ext uri="{FF2B5EF4-FFF2-40B4-BE49-F238E27FC236}">
                  <a16:creationId xmlns:a16="http://schemas.microsoft.com/office/drawing/2014/main" id="{7CA5E228-D35D-7E8F-AA21-2D0BF9F12A54}"/>
                </a:ext>
              </a:extLst>
            </p:cNvPr>
            <p:cNvSpPr txBox="1"/>
            <p:nvPr/>
          </p:nvSpPr>
          <p:spPr>
            <a:xfrm>
              <a:off x="0" y="0"/>
              <a:ext cx="1775794" cy="4413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58"/>
                </a:lnSpc>
              </a:pPr>
              <a:endParaRPr sz="1200"/>
            </a:p>
          </p:txBody>
        </p:sp>
      </p:grpSp>
      <p:sp>
        <p:nvSpPr>
          <p:cNvPr id="42" name="Freeform 42">
            <a:extLst>
              <a:ext uri="{FF2B5EF4-FFF2-40B4-BE49-F238E27FC236}">
                <a16:creationId xmlns:a16="http://schemas.microsoft.com/office/drawing/2014/main" id="{8A078D5E-7C7D-D12B-B267-E10F7A1F7205}"/>
              </a:ext>
            </a:extLst>
          </p:cNvPr>
          <p:cNvSpPr/>
          <p:nvPr/>
        </p:nvSpPr>
        <p:spPr>
          <a:xfrm rot="5400000">
            <a:off x="5647668" y="4623596"/>
            <a:ext cx="610789" cy="128821"/>
          </a:xfrm>
          <a:custGeom>
            <a:avLst/>
            <a:gdLst/>
            <a:ahLst/>
            <a:cxnLst/>
            <a:rect l="l" t="t" r="r" b="b"/>
            <a:pathLst>
              <a:path w="916184" h="193232">
                <a:moveTo>
                  <a:pt x="0" y="0"/>
                </a:moveTo>
                <a:lnTo>
                  <a:pt x="916184" y="0"/>
                </a:lnTo>
                <a:lnTo>
                  <a:pt x="916184" y="193231"/>
                </a:lnTo>
                <a:lnTo>
                  <a:pt x="0" y="193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FEDBA41F-3E19-1C9A-99CE-8CAB12DE544E}"/>
              </a:ext>
            </a:extLst>
          </p:cNvPr>
          <p:cNvSpPr/>
          <p:nvPr/>
        </p:nvSpPr>
        <p:spPr>
          <a:xfrm>
            <a:off x="5150308" y="2343291"/>
            <a:ext cx="1538457" cy="898075"/>
          </a:xfrm>
          <a:custGeom>
            <a:avLst/>
            <a:gdLst/>
            <a:ahLst/>
            <a:cxnLst/>
            <a:rect l="l" t="t" r="r" b="b"/>
            <a:pathLst>
              <a:path w="2307686" h="1347112">
                <a:moveTo>
                  <a:pt x="0" y="0"/>
                </a:moveTo>
                <a:lnTo>
                  <a:pt x="2307686" y="0"/>
                </a:lnTo>
                <a:lnTo>
                  <a:pt x="2307686" y="1347112"/>
                </a:lnTo>
                <a:lnTo>
                  <a:pt x="0" y="13471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D0550411-27EB-041E-D3E7-674F1006A42B}"/>
              </a:ext>
            </a:extLst>
          </p:cNvPr>
          <p:cNvSpPr txBox="1"/>
          <p:nvPr/>
        </p:nvSpPr>
        <p:spPr>
          <a:xfrm>
            <a:off x="1421584" y="2179283"/>
            <a:ext cx="2487952" cy="618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1"/>
              </a:lnSpc>
            </a:pPr>
            <a:r>
              <a:rPr lang="en-US" sz="148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Ações relacionadas a capacitação e conscientização</a:t>
            </a:r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0AA2455A-75DC-BC74-E5A3-1B7BF63B3235}"/>
              </a:ext>
            </a:extLst>
          </p:cNvPr>
          <p:cNvSpPr txBox="1"/>
          <p:nvPr/>
        </p:nvSpPr>
        <p:spPr>
          <a:xfrm>
            <a:off x="8284307" y="2201034"/>
            <a:ext cx="2512043" cy="618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1"/>
              </a:lnSpc>
            </a:pPr>
            <a:r>
              <a:rPr lang="en-US" sz="148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Ações relacionadas a publicação de políticas e normas</a:t>
            </a:r>
          </a:p>
        </p:txBody>
      </p:sp>
      <p:sp>
        <p:nvSpPr>
          <p:cNvPr id="46" name="TextBox 46">
            <a:extLst>
              <a:ext uri="{FF2B5EF4-FFF2-40B4-BE49-F238E27FC236}">
                <a16:creationId xmlns:a16="http://schemas.microsoft.com/office/drawing/2014/main" id="{0995A17F-E3D9-94FE-9863-B13CA6EA8D3B}"/>
              </a:ext>
            </a:extLst>
          </p:cNvPr>
          <p:cNvSpPr txBox="1"/>
          <p:nvPr/>
        </p:nvSpPr>
        <p:spPr>
          <a:xfrm>
            <a:off x="3743759" y="3342129"/>
            <a:ext cx="4473467" cy="711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0"/>
              </a:lnSpc>
            </a:pPr>
            <a:r>
              <a:rPr lang="en-US" sz="1700" dirty="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ÍNDICE DE PROTEÇÃO DE DADOS PESSOAIS</a:t>
            </a:r>
          </a:p>
          <a:p>
            <a:pPr algn="ctr">
              <a:lnSpc>
                <a:spcPts val="2920"/>
              </a:lnSpc>
            </a:pPr>
            <a:r>
              <a:rPr lang="en-US" sz="1700" dirty="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IPDP</a:t>
            </a:r>
          </a:p>
        </p:txBody>
      </p:sp>
      <p:sp>
        <p:nvSpPr>
          <p:cNvPr id="47" name="TextBox 47">
            <a:extLst>
              <a:ext uri="{FF2B5EF4-FFF2-40B4-BE49-F238E27FC236}">
                <a16:creationId xmlns:a16="http://schemas.microsoft.com/office/drawing/2014/main" id="{20377546-A3F5-7EDD-7EDC-EE568D0552E6}"/>
              </a:ext>
            </a:extLst>
          </p:cNvPr>
          <p:cNvSpPr txBox="1"/>
          <p:nvPr/>
        </p:nvSpPr>
        <p:spPr>
          <a:xfrm>
            <a:off x="1029827" y="1511054"/>
            <a:ext cx="3272059" cy="42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</a:pPr>
            <a:r>
              <a:rPr lang="en-US" sz="2800" dirty="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CULTURA</a:t>
            </a:r>
          </a:p>
        </p:txBody>
      </p:sp>
      <p:sp>
        <p:nvSpPr>
          <p:cNvPr id="48" name="TextBox 48">
            <a:extLst>
              <a:ext uri="{FF2B5EF4-FFF2-40B4-BE49-F238E27FC236}">
                <a16:creationId xmlns:a16="http://schemas.microsoft.com/office/drawing/2014/main" id="{49CAE355-7F4F-6CD9-4951-C430CFFCC3EA}"/>
              </a:ext>
            </a:extLst>
          </p:cNvPr>
          <p:cNvSpPr txBox="1"/>
          <p:nvPr/>
        </p:nvSpPr>
        <p:spPr>
          <a:xfrm>
            <a:off x="1003301" y="4704370"/>
            <a:ext cx="3272059" cy="42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</a:pPr>
            <a:r>
              <a:rPr lang="en-US" sz="24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TECNOLOGIA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3CF0108B-9A59-E76D-16D6-76D2A0614E55}"/>
              </a:ext>
            </a:extLst>
          </p:cNvPr>
          <p:cNvSpPr txBox="1"/>
          <p:nvPr/>
        </p:nvSpPr>
        <p:spPr>
          <a:xfrm>
            <a:off x="7890115" y="1474772"/>
            <a:ext cx="3272059" cy="42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</a:pPr>
            <a:r>
              <a:rPr lang="en-US" sz="2400" dirty="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GOVERNANÇA</a:t>
            </a:r>
          </a:p>
        </p:txBody>
      </p:sp>
      <p:sp>
        <p:nvSpPr>
          <p:cNvPr id="50" name="TextBox 50">
            <a:extLst>
              <a:ext uri="{FF2B5EF4-FFF2-40B4-BE49-F238E27FC236}">
                <a16:creationId xmlns:a16="http://schemas.microsoft.com/office/drawing/2014/main" id="{E6039322-6D93-3CEF-AFF4-CDFD95272379}"/>
              </a:ext>
            </a:extLst>
          </p:cNvPr>
          <p:cNvSpPr txBox="1"/>
          <p:nvPr/>
        </p:nvSpPr>
        <p:spPr>
          <a:xfrm>
            <a:off x="7890115" y="4704370"/>
            <a:ext cx="3272059" cy="42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</a:pPr>
            <a:r>
              <a:rPr lang="en-US" sz="2800" dirty="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PROCESSOS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33D1FFD2-8D6D-CB0C-D056-5C9A0A5E8275}"/>
              </a:ext>
            </a:extLst>
          </p:cNvPr>
          <p:cNvSpPr txBox="1"/>
          <p:nvPr/>
        </p:nvSpPr>
        <p:spPr>
          <a:xfrm>
            <a:off x="4460892" y="5186237"/>
            <a:ext cx="3272059" cy="42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</a:pPr>
            <a:r>
              <a:rPr lang="en-US" sz="2800" dirty="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JURÍDICO</a:t>
            </a:r>
          </a:p>
        </p:txBody>
      </p:sp>
      <p:sp>
        <p:nvSpPr>
          <p:cNvPr id="52" name="TextBox 52">
            <a:extLst>
              <a:ext uri="{FF2B5EF4-FFF2-40B4-BE49-F238E27FC236}">
                <a16:creationId xmlns:a16="http://schemas.microsoft.com/office/drawing/2014/main" id="{D8666583-ADBA-1001-56FC-D8E22F11E193}"/>
              </a:ext>
            </a:extLst>
          </p:cNvPr>
          <p:cNvSpPr txBox="1"/>
          <p:nvPr/>
        </p:nvSpPr>
        <p:spPr>
          <a:xfrm>
            <a:off x="1421584" y="5359616"/>
            <a:ext cx="2487952" cy="823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1"/>
              </a:lnSpc>
            </a:pPr>
            <a:r>
              <a:rPr lang="en-US" sz="148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Ações relacionadas a segurança da informação para proteção dos dados pessoais</a:t>
            </a:r>
          </a:p>
        </p:txBody>
      </p:sp>
      <p:sp>
        <p:nvSpPr>
          <p:cNvPr id="53" name="TextBox 53">
            <a:extLst>
              <a:ext uri="{FF2B5EF4-FFF2-40B4-BE49-F238E27FC236}">
                <a16:creationId xmlns:a16="http://schemas.microsoft.com/office/drawing/2014/main" id="{DAAC43D7-C987-7136-A046-259D89A5CEC9}"/>
              </a:ext>
            </a:extLst>
          </p:cNvPr>
          <p:cNvSpPr txBox="1"/>
          <p:nvPr/>
        </p:nvSpPr>
        <p:spPr>
          <a:xfrm>
            <a:off x="8284307" y="5429228"/>
            <a:ext cx="2512043" cy="618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1"/>
              </a:lnSpc>
            </a:pPr>
            <a:r>
              <a:rPr lang="en-US" sz="148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Ações relacionadas aos processos de tratamento de dados pessoais</a:t>
            </a:r>
          </a:p>
        </p:txBody>
      </p:sp>
      <p:sp>
        <p:nvSpPr>
          <p:cNvPr id="54" name="TextBox 54">
            <a:extLst>
              <a:ext uri="{FF2B5EF4-FFF2-40B4-BE49-F238E27FC236}">
                <a16:creationId xmlns:a16="http://schemas.microsoft.com/office/drawing/2014/main" id="{3223B14D-F774-4C6F-7EFC-AA849F5EC800}"/>
              </a:ext>
            </a:extLst>
          </p:cNvPr>
          <p:cNvSpPr txBox="1"/>
          <p:nvPr/>
        </p:nvSpPr>
        <p:spPr>
          <a:xfrm>
            <a:off x="4791421" y="5870898"/>
            <a:ext cx="2445662" cy="618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1"/>
              </a:lnSpc>
            </a:pPr>
            <a:r>
              <a:rPr lang="en-US" sz="1483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Ações</a:t>
            </a:r>
            <a:r>
              <a:rPr lang="en-US" sz="148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483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relacionadas</a:t>
            </a:r>
            <a:r>
              <a:rPr lang="en-US" sz="148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a </a:t>
            </a:r>
            <a:r>
              <a:rPr lang="en-US" sz="1483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cláusulas</a:t>
            </a:r>
            <a:r>
              <a:rPr lang="en-US" sz="148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483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contratuais</a:t>
            </a:r>
            <a:r>
              <a:rPr lang="en-US" sz="148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e </a:t>
            </a:r>
            <a:r>
              <a:rPr lang="en-US" sz="1483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relação</a:t>
            </a:r>
            <a:r>
              <a:rPr lang="en-US" sz="148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com </a:t>
            </a:r>
            <a:r>
              <a:rPr lang="en-US" sz="1483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fornecedores</a:t>
            </a:r>
            <a:endParaRPr lang="en-US" sz="1483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418048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9A5AC-725E-A268-916B-090E5A19C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99E6A9D-89D1-1104-F13E-5F3C7CB7A4CC}"/>
              </a:ext>
            </a:extLst>
          </p:cNvPr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 descr="Logotipo, nome da empresa  Descrição gerada automaticamente">
            <a:extLst>
              <a:ext uri="{FF2B5EF4-FFF2-40B4-BE49-F238E27FC236}">
                <a16:creationId xmlns:a16="http://schemas.microsoft.com/office/drawing/2014/main" id="{89CDF3EB-4738-6F99-EB08-D2CFA42CAD9B}"/>
              </a:ext>
            </a:extLst>
          </p:cNvPr>
          <p:cNvSpPr/>
          <p:nvPr/>
        </p:nvSpPr>
        <p:spPr>
          <a:xfrm>
            <a:off x="10082797" y="157115"/>
            <a:ext cx="2008149" cy="947704"/>
          </a:xfrm>
          <a:custGeom>
            <a:avLst/>
            <a:gdLst/>
            <a:ahLst/>
            <a:cxnLst/>
            <a:rect l="l" t="t" r="r" b="b"/>
            <a:pathLst>
              <a:path w="3012223" h="1421556">
                <a:moveTo>
                  <a:pt x="0" y="0"/>
                </a:moveTo>
                <a:lnTo>
                  <a:pt x="3012223" y="0"/>
                </a:lnTo>
                <a:lnTo>
                  <a:pt x="3012223" y="1421556"/>
                </a:lnTo>
                <a:lnTo>
                  <a:pt x="0" y="1421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F794435-0BD8-BAE8-FE57-6A1A5BC10FDD}"/>
              </a:ext>
            </a:extLst>
          </p:cNvPr>
          <p:cNvSpPr txBox="1"/>
          <p:nvPr/>
        </p:nvSpPr>
        <p:spPr>
          <a:xfrm>
            <a:off x="448313" y="342893"/>
            <a:ext cx="8538913" cy="52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4"/>
              </a:lnSpc>
            </a:pPr>
            <a:r>
              <a:rPr lang="en-US" sz="306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IPDP - Cultura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4741C67-B159-98A5-D37C-02F0F4D2C66A}"/>
              </a:ext>
            </a:extLst>
          </p:cNvPr>
          <p:cNvSpPr txBox="1"/>
          <p:nvPr/>
        </p:nvSpPr>
        <p:spPr>
          <a:xfrm>
            <a:off x="448313" y="1216152"/>
            <a:ext cx="113200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545454"/>
                </a:solidFill>
                <a:latin typeface="DM Sans Bold"/>
              </a:rPr>
              <a:t>FASE 1</a:t>
            </a:r>
          </a:p>
          <a:p>
            <a:pPr algn="just"/>
            <a:endParaRPr lang="en-US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A instituição realizou atividade(s) de sensibilização dos seus agentes públicos acerca da LGPD por meio de ações como Workshop(s), palestra(s) e seminário(s) sobre o tema? </a:t>
            </a:r>
          </a:p>
          <a:p>
            <a:pPr algn="just"/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algn="just"/>
            <a:r>
              <a:rPr lang="pt-BR" b="1" dirty="0">
                <a:solidFill>
                  <a:srgbClr val="545454"/>
                </a:solidFill>
                <a:latin typeface="DM Sans Bold"/>
              </a:rPr>
              <a:t>FASE 2 </a:t>
            </a:r>
          </a:p>
          <a:p>
            <a:pPr algn="just"/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O encarregado pelo tratamento de dados pessoais já participou de alguma capacitação específica direcionada à sua função ?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Os membros do Comitê Setorial de Proteção de Dados participaram de algum treinamento relacionado com a temática de proteção de dados pessoais?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algn="just"/>
            <a:r>
              <a:rPr lang="pt-BR" b="1" dirty="0">
                <a:solidFill>
                  <a:srgbClr val="545454"/>
                </a:solidFill>
                <a:latin typeface="DM Sans Bold"/>
              </a:rPr>
              <a:t>FASE 3</a:t>
            </a:r>
          </a:p>
          <a:p>
            <a:pPr algn="just"/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A instituição criou campanha institucional de conscientização sobre a LGPD voltada para seus agentes públicos?	</a:t>
            </a:r>
          </a:p>
        </p:txBody>
      </p:sp>
    </p:spTree>
    <p:extLst>
      <p:ext uri="{BB962C8B-B14F-4D97-AF65-F5344CB8AC3E}">
        <p14:creationId xmlns:p14="http://schemas.microsoft.com/office/powerpoint/2010/main" val="339312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9F619-73D4-49C6-8433-9B15F2880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57F4D6E-62D5-FF31-6552-5D56FCA68200}"/>
              </a:ext>
            </a:extLst>
          </p:cNvPr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 descr="Logotipo, nome da empresa  Descrição gerada automaticamente">
            <a:extLst>
              <a:ext uri="{FF2B5EF4-FFF2-40B4-BE49-F238E27FC236}">
                <a16:creationId xmlns:a16="http://schemas.microsoft.com/office/drawing/2014/main" id="{711BD6CA-A9C7-8653-82B9-D285316DED70}"/>
              </a:ext>
            </a:extLst>
          </p:cNvPr>
          <p:cNvSpPr/>
          <p:nvPr/>
        </p:nvSpPr>
        <p:spPr>
          <a:xfrm>
            <a:off x="10082797" y="157115"/>
            <a:ext cx="2008149" cy="947704"/>
          </a:xfrm>
          <a:custGeom>
            <a:avLst/>
            <a:gdLst/>
            <a:ahLst/>
            <a:cxnLst/>
            <a:rect l="l" t="t" r="r" b="b"/>
            <a:pathLst>
              <a:path w="3012223" h="1421556">
                <a:moveTo>
                  <a:pt x="0" y="0"/>
                </a:moveTo>
                <a:lnTo>
                  <a:pt x="3012223" y="0"/>
                </a:lnTo>
                <a:lnTo>
                  <a:pt x="3012223" y="1421556"/>
                </a:lnTo>
                <a:lnTo>
                  <a:pt x="0" y="1421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BB5FC54-B86E-4D00-BC09-1E906A699FDD}"/>
              </a:ext>
            </a:extLst>
          </p:cNvPr>
          <p:cNvSpPr txBox="1"/>
          <p:nvPr/>
        </p:nvSpPr>
        <p:spPr>
          <a:xfrm>
            <a:off x="448313" y="342893"/>
            <a:ext cx="8538913" cy="52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4"/>
              </a:lnSpc>
            </a:pPr>
            <a:r>
              <a:rPr lang="en-US" sz="306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IPDP – </a:t>
            </a:r>
            <a:r>
              <a:rPr lang="en-US" sz="306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Governan</a:t>
            </a:r>
            <a:r>
              <a:rPr lang="pt-BR" sz="306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ça</a:t>
            </a:r>
            <a:endParaRPr lang="en-US" sz="3067" b="1" dirty="0">
              <a:solidFill>
                <a:srgbClr val="545454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77FAEFB-BC15-0B7A-F390-997FBAE7DA99}"/>
              </a:ext>
            </a:extLst>
          </p:cNvPr>
          <p:cNvSpPr txBox="1"/>
          <p:nvPr/>
        </p:nvSpPr>
        <p:spPr>
          <a:xfrm>
            <a:off x="448313" y="1216152"/>
            <a:ext cx="113200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545454"/>
                </a:solidFill>
                <a:latin typeface="DM Sans Bold"/>
              </a:rPr>
              <a:t>FASE 1</a:t>
            </a:r>
          </a:p>
          <a:p>
            <a:pPr algn="just"/>
            <a:endParaRPr lang="en-US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A instituição instituiu o Comitê Setorial de Proteção de Dados Pessoais (CSPD), em conformidade com o Art. 7º da Lei Estadual nº 18.699/2024?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A instituição designou o Encarregado pelo Tratamento de Dados Pessoais, em conformidade com o Art. 9º da Lei Estadual nº 18.699/2024?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A identidade e as informações de contato do Encarregado foram divulgadas publicamente, de forma clara e objetiva, preferencialmente no sítio eletrônico da instituição?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A instituição disponibiliza canal específico para recebimento de demandas referentes à LGPD?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algn="just"/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algn="just"/>
            <a:r>
              <a:rPr lang="pt-BR" b="1" dirty="0">
                <a:solidFill>
                  <a:srgbClr val="545454"/>
                </a:solidFill>
                <a:latin typeface="DM Sans Bold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8112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1024E-FA58-B40A-A4BE-861233340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DAD7A03-27EA-3295-5A7B-83FFD7674332}"/>
              </a:ext>
            </a:extLst>
          </p:cNvPr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 descr="Logotipo, nome da empresa  Descrição gerada automaticamente">
            <a:extLst>
              <a:ext uri="{FF2B5EF4-FFF2-40B4-BE49-F238E27FC236}">
                <a16:creationId xmlns:a16="http://schemas.microsoft.com/office/drawing/2014/main" id="{53B9252B-92BD-36A9-755B-F54B1688DCBE}"/>
              </a:ext>
            </a:extLst>
          </p:cNvPr>
          <p:cNvSpPr/>
          <p:nvPr/>
        </p:nvSpPr>
        <p:spPr>
          <a:xfrm>
            <a:off x="10082797" y="157115"/>
            <a:ext cx="2008149" cy="947704"/>
          </a:xfrm>
          <a:custGeom>
            <a:avLst/>
            <a:gdLst/>
            <a:ahLst/>
            <a:cxnLst/>
            <a:rect l="l" t="t" r="r" b="b"/>
            <a:pathLst>
              <a:path w="3012223" h="1421556">
                <a:moveTo>
                  <a:pt x="0" y="0"/>
                </a:moveTo>
                <a:lnTo>
                  <a:pt x="3012223" y="0"/>
                </a:lnTo>
                <a:lnTo>
                  <a:pt x="3012223" y="1421556"/>
                </a:lnTo>
                <a:lnTo>
                  <a:pt x="0" y="1421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A0AC43F-22E4-90F0-AAA5-86631C69E679}"/>
              </a:ext>
            </a:extLst>
          </p:cNvPr>
          <p:cNvSpPr txBox="1"/>
          <p:nvPr/>
        </p:nvSpPr>
        <p:spPr>
          <a:xfrm>
            <a:off x="448313" y="342893"/>
            <a:ext cx="8538913" cy="52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4"/>
              </a:lnSpc>
            </a:pPr>
            <a:r>
              <a:rPr lang="en-US" sz="306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IPDP – </a:t>
            </a:r>
            <a:r>
              <a:rPr lang="en-US" sz="306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Governança</a:t>
            </a:r>
            <a:r>
              <a:rPr lang="en-US" sz="306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(Cont.)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6E00C5C-574B-C5EB-D613-C4F28D9E2D9C}"/>
              </a:ext>
            </a:extLst>
          </p:cNvPr>
          <p:cNvSpPr txBox="1"/>
          <p:nvPr/>
        </p:nvSpPr>
        <p:spPr>
          <a:xfrm>
            <a:off x="448313" y="1216152"/>
            <a:ext cx="113200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545454"/>
                </a:solidFill>
                <a:latin typeface="DM Sans Bold"/>
              </a:rPr>
              <a:t>FASE 2 </a:t>
            </a:r>
          </a:p>
          <a:p>
            <a:pPr algn="just"/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A instituição definiu um fluxo de atendimento das demandas dos titulares de dados pessoais?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A instituição elaborou/adotou a política de privacidade de modo a informar os direitos dos titulares de dados ou revisou as políticas de privacidade já existentes?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A instituição, ao efetuar o tratamento de dados pessoais no exercício de suas competências, fornece informações claras e atualizadas sobre a previsão legal, a finalidade, os procedimentos e as práticas utilizadas para a execução dessas atividades, em veículos de fácil acesso, preferencialmente em seus sítios eletrônico?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algn="just"/>
            <a:r>
              <a:rPr lang="pt-BR" b="1" dirty="0">
                <a:solidFill>
                  <a:srgbClr val="545454"/>
                </a:solidFill>
                <a:latin typeface="DM Sans Bold"/>
              </a:rPr>
              <a:t>FASE 3</a:t>
            </a:r>
          </a:p>
          <a:p>
            <a:pPr algn="just"/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A instituição elaborou o Relatório de Impacto à Proteção de Dados Pessoais?	</a:t>
            </a:r>
          </a:p>
        </p:txBody>
      </p:sp>
    </p:spTree>
    <p:extLst>
      <p:ext uri="{BB962C8B-B14F-4D97-AF65-F5344CB8AC3E}">
        <p14:creationId xmlns:p14="http://schemas.microsoft.com/office/powerpoint/2010/main" val="2303702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4F548-D1D2-B0B7-7F9E-6BA061B30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39E96DC-4894-28A2-D6F9-1E9B6799354C}"/>
              </a:ext>
            </a:extLst>
          </p:cNvPr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 descr="Logotipo, nome da empresa  Descrição gerada automaticamente">
            <a:extLst>
              <a:ext uri="{FF2B5EF4-FFF2-40B4-BE49-F238E27FC236}">
                <a16:creationId xmlns:a16="http://schemas.microsoft.com/office/drawing/2014/main" id="{467E51C9-668B-9ADB-B787-587025F434D7}"/>
              </a:ext>
            </a:extLst>
          </p:cNvPr>
          <p:cNvSpPr/>
          <p:nvPr/>
        </p:nvSpPr>
        <p:spPr>
          <a:xfrm>
            <a:off x="10082797" y="157115"/>
            <a:ext cx="2008149" cy="947704"/>
          </a:xfrm>
          <a:custGeom>
            <a:avLst/>
            <a:gdLst/>
            <a:ahLst/>
            <a:cxnLst/>
            <a:rect l="l" t="t" r="r" b="b"/>
            <a:pathLst>
              <a:path w="3012223" h="1421556">
                <a:moveTo>
                  <a:pt x="0" y="0"/>
                </a:moveTo>
                <a:lnTo>
                  <a:pt x="3012223" y="0"/>
                </a:lnTo>
                <a:lnTo>
                  <a:pt x="3012223" y="1421556"/>
                </a:lnTo>
                <a:lnTo>
                  <a:pt x="0" y="1421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4F3BC93-6968-17C1-521C-7F26869B7A80}"/>
              </a:ext>
            </a:extLst>
          </p:cNvPr>
          <p:cNvSpPr txBox="1"/>
          <p:nvPr/>
        </p:nvSpPr>
        <p:spPr>
          <a:xfrm>
            <a:off x="448313" y="342893"/>
            <a:ext cx="8538913" cy="52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4"/>
              </a:lnSpc>
            </a:pPr>
            <a:r>
              <a:rPr lang="en-US" sz="306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IPDP - </a:t>
            </a:r>
            <a:r>
              <a:rPr lang="en-US" sz="306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Jurídico</a:t>
            </a:r>
            <a:endParaRPr lang="en-US" sz="3067" b="1" dirty="0">
              <a:solidFill>
                <a:srgbClr val="545454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761DAA-FFC6-265F-F904-62213D373614}"/>
              </a:ext>
            </a:extLst>
          </p:cNvPr>
          <p:cNvSpPr txBox="1"/>
          <p:nvPr/>
        </p:nvSpPr>
        <p:spPr>
          <a:xfrm>
            <a:off x="448313" y="1216152"/>
            <a:ext cx="113200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545454"/>
                </a:solidFill>
                <a:latin typeface="DM Sans Bold"/>
              </a:rPr>
              <a:t>FASE 1</a:t>
            </a:r>
          </a:p>
          <a:p>
            <a:pPr algn="just"/>
            <a:endParaRPr lang="en-US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A instituição realizou análise das hipóteses legais que foram consideradas para o tratamento de dados pessoais?</a:t>
            </a:r>
          </a:p>
          <a:p>
            <a:pPr algn="just"/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algn="just"/>
            <a:r>
              <a:rPr lang="pt-BR" b="1" dirty="0">
                <a:solidFill>
                  <a:srgbClr val="545454"/>
                </a:solidFill>
                <a:latin typeface="DM Sans Bold"/>
              </a:rPr>
              <a:t>FASE 2 </a:t>
            </a:r>
          </a:p>
          <a:p>
            <a:pPr algn="just"/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A instituição adotou minutas padrão para os instrumentos convocatórios, contratos administrativos, termos de cooperação e instrumentos congêneres com requisitos mínimos relativos ao tratamento de dados pessoais?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algn="just"/>
            <a:r>
              <a:rPr lang="pt-BR" b="1" dirty="0">
                <a:solidFill>
                  <a:srgbClr val="545454"/>
                </a:solidFill>
                <a:latin typeface="DM Sans Bold"/>
              </a:rPr>
              <a:t>FASE 3</a:t>
            </a:r>
          </a:p>
          <a:p>
            <a:pPr algn="just"/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A instituição já realizou uma revisão dos instrumentos convocatórios, contratos administrativos, termos de cooperação e instrumentos congêneres para adequá-los à LGPD?</a:t>
            </a:r>
          </a:p>
        </p:txBody>
      </p:sp>
    </p:spTree>
    <p:extLst>
      <p:ext uri="{BB962C8B-B14F-4D97-AF65-F5344CB8AC3E}">
        <p14:creationId xmlns:p14="http://schemas.microsoft.com/office/powerpoint/2010/main" val="125201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81920-4ACD-C964-C4DF-430BE7CA6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20427A2-623D-A2FE-F8BD-DC9007888763}"/>
              </a:ext>
            </a:extLst>
          </p:cNvPr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 descr="Logotipo, nome da empresa  Descrição gerada automaticamente">
            <a:extLst>
              <a:ext uri="{FF2B5EF4-FFF2-40B4-BE49-F238E27FC236}">
                <a16:creationId xmlns:a16="http://schemas.microsoft.com/office/drawing/2014/main" id="{9E91B657-F8CD-57EF-7829-13823FE95330}"/>
              </a:ext>
            </a:extLst>
          </p:cNvPr>
          <p:cNvSpPr/>
          <p:nvPr/>
        </p:nvSpPr>
        <p:spPr>
          <a:xfrm>
            <a:off x="10082797" y="157115"/>
            <a:ext cx="2008149" cy="947704"/>
          </a:xfrm>
          <a:custGeom>
            <a:avLst/>
            <a:gdLst/>
            <a:ahLst/>
            <a:cxnLst/>
            <a:rect l="l" t="t" r="r" b="b"/>
            <a:pathLst>
              <a:path w="3012223" h="1421556">
                <a:moveTo>
                  <a:pt x="0" y="0"/>
                </a:moveTo>
                <a:lnTo>
                  <a:pt x="3012223" y="0"/>
                </a:lnTo>
                <a:lnTo>
                  <a:pt x="3012223" y="1421556"/>
                </a:lnTo>
                <a:lnTo>
                  <a:pt x="0" y="1421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BD4C1DC-A7AA-87AB-37AF-EDC2086B4A5D}"/>
              </a:ext>
            </a:extLst>
          </p:cNvPr>
          <p:cNvSpPr txBox="1"/>
          <p:nvPr/>
        </p:nvSpPr>
        <p:spPr>
          <a:xfrm>
            <a:off x="448313" y="342893"/>
            <a:ext cx="8538913" cy="52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4"/>
              </a:lnSpc>
            </a:pPr>
            <a:r>
              <a:rPr lang="en-US" sz="306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IPDP - </a:t>
            </a:r>
            <a:r>
              <a:rPr lang="en-US" sz="306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Processos</a:t>
            </a:r>
            <a:endParaRPr lang="en-US" sz="3067" b="1" dirty="0">
              <a:solidFill>
                <a:srgbClr val="545454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11169B4-E9A8-3119-54AB-384CE62ED790}"/>
              </a:ext>
            </a:extLst>
          </p:cNvPr>
          <p:cNvSpPr txBox="1"/>
          <p:nvPr/>
        </p:nvSpPr>
        <p:spPr>
          <a:xfrm>
            <a:off x="448313" y="1216152"/>
            <a:ext cx="113200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545454"/>
                </a:solidFill>
                <a:latin typeface="DM Sans Bold"/>
              </a:rPr>
              <a:t>FASE 1</a:t>
            </a:r>
          </a:p>
          <a:p>
            <a:pPr algn="just"/>
            <a:endParaRPr lang="en-US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A instituição realizou o mapeamento dos processos que tratam dados pessoais?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A instituição elaborou o inventário de dados pessoais relacionados aos seus processos de tratamento? </a:t>
            </a:r>
          </a:p>
          <a:p>
            <a:pPr algn="just"/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algn="just"/>
            <a:r>
              <a:rPr lang="pt-BR" b="1" dirty="0">
                <a:solidFill>
                  <a:srgbClr val="545454"/>
                </a:solidFill>
                <a:latin typeface="DM Sans Bold"/>
              </a:rPr>
              <a:t>FASE 2 </a:t>
            </a:r>
          </a:p>
          <a:p>
            <a:pPr algn="just"/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A instituição adota uma Política de Gestão de Riscos em Segurança da Informação, Privacidade e Proteção de Dados Pessoais?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algn="just"/>
            <a:r>
              <a:rPr lang="pt-BR" b="1" dirty="0">
                <a:solidFill>
                  <a:srgbClr val="545454"/>
                </a:solidFill>
                <a:latin typeface="DM Sans Bold"/>
              </a:rPr>
              <a:t>FASE 3</a:t>
            </a:r>
          </a:p>
          <a:p>
            <a:pPr algn="just"/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A instituição executa e monitora o Plano de Implementação dos controles para dar tratamento aos riscos em segurança da informação, privacidade e proteção de dados pessoais?</a:t>
            </a:r>
          </a:p>
        </p:txBody>
      </p:sp>
    </p:spTree>
    <p:extLst>
      <p:ext uri="{BB962C8B-B14F-4D97-AF65-F5344CB8AC3E}">
        <p14:creationId xmlns:p14="http://schemas.microsoft.com/office/powerpoint/2010/main" val="2777538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8521E-4A5B-E60D-C552-9040F9CAA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5C2C9F-FCA6-237B-9865-03F3DBA8228E}"/>
              </a:ext>
            </a:extLst>
          </p:cNvPr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 descr="Logotipo, nome da empresa  Descrição gerada automaticamente">
            <a:extLst>
              <a:ext uri="{FF2B5EF4-FFF2-40B4-BE49-F238E27FC236}">
                <a16:creationId xmlns:a16="http://schemas.microsoft.com/office/drawing/2014/main" id="{F6BC0BE0-969C-7630-CAF9-08FC2070FEB8}"/>
              </a:ext>
            </a:extLst>
          </p:cNvPr>
          <p:cNvSpPr/>
          <p:nvPr/>
        </p:nvSpPr>
        <p:spPr>
          <a:xfrm>
            <a:off x="10082797" y="157115"/>
            <a:ext cx="2008149" cy="947704"/>
          </a:xfrm>
          <a:custGeom>
            <a:avLst/>
            <a:gdLst/>
            <a:ahLst/>
            <a:cxnLst/>
            <a:rect l="l" t="t" r="r" b="b"/>
            <a:pathLst>
              <a:path w="3012223" h="1421556">
                <a:moveTo>
                  <a:pt x="0" y="0"/>
                </a:moveTo>
                <a:lnTo>
                  <a:pt x="3012223" y="0"/>
                </a:lnTo>
                <a:lnTo>
                  <a:pt x="3012223" y="1421556"/>
                </a:lnTo>
                <a:lnTo>
                  <a:pt x="0" y="1421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0148C1B-9035-8E1F-4D68-389D82DDAE05}"/>
              </a:ext>
            </a:extLst>
          </p:cNvPr>
          <p:cNvSpPr txBox="1"/>
          <p:nvPr/>
        </p:nvSpPr>
        <p:spPr>
          <a:xfrm>
            <a:off x="448313" y="342893"/>
            <a:ext cx="8538913" cy="52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4"/>
              </a:lnSpc>
            </a:pPr>
            <a:r>
              <a:rPr lang="en-US" sz="306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IPDP - </a:t>
            </a:r>
            <a:r>
              <a:rPr lang="en-US" sz="306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Tecnologia</a:t>
            </a:r>
            <a:endParaRPr lang="en-US" sz="3067" b="1" dirty="0">
              <a:solidFill>
                <a:srgbClr val="545454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C973554-9818-A060-1249-9EB12A74DFCF}"/>
              </a:ext>
            </a:extLst>
          </p:cNvPr>
          <p:cNvSpPr txBox="1"/>
          <p:nvPr/>
        </p:nvSpPr>
        <p:spPr>
          <a:xfrm>
            <a:off x="448313" y="1216152"/>
            <a:ext cx="113200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545454"/>
                </a:solidFill>
                <a:latin typeface="DM Sans Bold"/>
              </a:rPr>
              <a:t>FASE 1</a:t>
            </a:r>
          </a:p>
          <a:p>
            <a:pPr algn="just"/>
            <a:endParaRPr lang="en-US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A instituição possui Política de Segurança da Informação contendo diretrizes e procedimentos sobre controle de acesso, backup e proteção de dados pessoais?</a:t>
            </a:r>
          </a:p>
          <a:p>
            <a:pPr algn="just"/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algn="just"/>
            <a:r>
              <a:rPr lang="pt-BR" b="1" dirty="0">
                <a:solidFill>
                  <a:srgbClr val="545454"/>
                </a:solidFill>
                <a:latin typeface="DM Sans Bold"/>
              </a:rPr>
              <a:t>FASE 2 </a:t>
            </a:r>
          </a:p>
          <a:p>
            <a:pPr algn="just"/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A instituição estabeleceu um plano de respostas a incidentes segurança que possam acarretar risco ou danos aos titulares de dados pessoais, com diretrizes para a comunicação aos titulares afetados e à ANPD, quando aplicável?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algn="just"/>
            <a:r>
              <a:rPr lang="pt-BR" b="1" dirty="0">
                <a:solidFill>
                  <a:srgbClr val="545454"/>
                </a:solidFill>
                <a:latin typeface="DM Sans Bold"/>
              </a:rPr>
              <a:t>FASE 3</a:t>
            </a:r>
          </a:p>
          <a:p>
            <a:pPr algn="just"/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A instituição realiza o monitoramento das vulnerabilidades técnicas em seus ambientes?</a:t>
            </a:r>
          </a:p>
        </p:txBody>
      </p:sp>
    </p:spTree>
    <p:extLst>
      <p:ext uri="{BB962C8B-B14F-4D97-AF65-F5344CB8AC3E}">
        <p14:creationId xmlns:p14="http://schemas.microsoft.com/office/powerpoint/2010/main" val="2109061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25147-8DE5-EB30-9B9A-DC1101848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 descr="Logotipo, nome da empresa  Descrição gerada automaticamente">
            <a:extLst>
              <a:ext uri="{FF2B5EF4-FFF2-40B4-BE49-F238E27FC236}">
                <a16:creationId xmlns:a16="http://schemas.microsoft.com/office/drawing/2014/main" id="{D4FA4E5C-2D4B-3BB3-E2E3-B564F86E582D}"/>
              </a:ext>
            </a:extLst>
          </p:cNvPr>
          <p:cNvSpPr/>
          <p:nvPr/>
        </p:nvSpPr>
        <p:spPr>
          <a:xfrm>
            <a:off x="10082797" y="157115"/>
            <a:ext cx="2008149" cy="947704"/>
          </a:xfrm>
          <a:custGeom>
            <a:avLst/>
            <a:gdLst/>
            <a:ahLst/>
            <a:cxnLst/>
            <a:rect l="l" t="t" r="r" b="b"/>
            <a:pathLst>
              <a:path w="3012223" h="1421556">
                <a:moveTo>
                  <a:pt x="0" y="0"/>
                </a:moveTo>
                <a:lnTo>
                  <a:pt x="3012223" y="0"/>
                </a:lnTo>
                <a:lnTo>
                  <a:pt x="3012223" y="1421556"/>
                </a:lnTo>
                <a:lnTo>
                  <a:pt x="0" y="1421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8" b="-78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7F32E8D-CF6B-DC39-4B50-EF61A98605FA}"/>
              </a:ext>
            </a:extLst>
          </p:cNvPr>
          <p:cNvSpPr txBox="1"/>
          <p:nvPr/>
        </p:nvSpPr>
        <p:spPr>
          <a:xfrm>
            <a:off x="448313" y="342893"/>
            <a:ext cx="8538913" cy="52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4"/>
              </a:lnSpc>
            </a:pPr>
            <a:r>
              <a:rPr lang="en-US" sz="306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IPDP - </a:t>
            </a:r>
            <a:r>
              <a:rPr lang="en-US" sz="306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Pontuação</a:t>
            </a:r>
            <a:endParaRPr lang="en-US" sz="3067" b="1" dirty="0">
              <a:solidFill>
                <a:srgbClr val="545454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7C999A8-DF63-0192-B7FA-6035A0AA7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22" y="868870"/>
            <a:ext cx="8606358" cy="5726581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4080921A-939F-E4FB-493C-4C1153E6E807}"/>
              </a:ext>
            </a:extLst>
          </p:cNvPr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1576934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8922030" y="41413"/>
            <a:ext cx="2730866" cy="1288775"/>
          </a:xfrm>
          <a:custGeom>
            <a:avLst/>
            <a:gdLst/>
            <a:ahLst/>
            <a:cxnLst/>
            <a:rect l="l" t="t" r="r" b="b"/>
            <a:pathLst>
              <a:path w="4096299" h="1933163">
                <a:moveTo>
                  <a:pt x="0" y="0"/>
                </a:moveTo>
                <a:lnTo>
                  <a:pt x="4096299" y="0"/>
                </a:lnTo>
                <a:lnTo>
                  <a:pt x="4096299" y="1933164"/>
                </a:lnTo>
                <a:lnTo>
                  <a:pt x="0" y="19331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/>
          <p:cNvSpPr txBox="1"/>
          <p:nvPr/>
        </p:nvSpPr>
        <p:spPr>
          <a:xfrm>
            <a:off x="362360" y="397726"/>
            <a:ext cx="8538913" cy="52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4"/>
              </a:lnSpc>
            </a:pPr>
            <a:r>
              <a:rPr lang="en-US" sz="3067" b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Diagnóstico de Maturidade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68709" y="2960368"/>
            <a:ext cx="901900" cy="712784"/>
            <a:chOff x="0" y="0"/>
            <a:chExt cx="454762" cy="3594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4762" cy="359405"/>
            </a:xfrm>
            <a:custGeom>
              <a:avLst/>
              <a:gdLst/>
              <a:ahLst/>
              <a:cxnLst/>
              <a:rect l="l" t="t" r="r" b="b"/>
              <a:pathLst>
                <a:path w="454762" h="359405">
                  <a:moveTo>
                    <a:pt x="131622" y="0"/>
                  </a:moveTo>
                  <a:lnTo>
                    <a:pt x="323140" y="0"/>
                  </a:lnTo>
                  <a:cubicBezTo>
                    <a:pt x="358048" y="0"/>
                    <a:pt x="391527" y="13867"/>
                    <a:pt x="416211" y="38551"/>
                  </a:cubicBezTo>
                  <a:cubicBezTo>
                    <a:pt x="440895" y="63235"/>
                    <a:pt x="454762" y="96713"/>
                    <a:pt x="454762" y="131622"/>
                  </a:cubicBezTo>
                  <a:lnTo>
                    <a:pt x="454762" y="227783"/>
                  </a:lnTo>
                  <a:cubicBezTo>
                    <a:pt x="454762" y="300476"/>
                    <a:pt x="395833" y="359405"/>
                    <a:pt x="323140" y="359405"/>
                  </a:cubicBezTo>
                  <a:lnTo>
                    <a:pt x="131622" y="359405"/>
                  </a:lnTo>
                  <a:cubicBezTo>
                    <a:pt x="96713" y="359405"/>
                    <a:pt x="63235" y="345537"/>
                    <a:pt x="38551" y="320854"/>
                  </a:cubicBezTo>
                  <a:cubicBezTo>
                    <a:pt x="13867" y="296170"/>
                    <a:pt x="0" y="262691"/>
                    <a:pt x="0" y="227783"/>
                  </a:cubicBezTo>
                  <a:lnTo>
                    <a:pt x="0" y="131622"/>
                  </a:lnTo>
                  <a:cubicBezTo>
                    <a:pt x="0" y="96713"/>
                    <a:pt x="13867" y="63235"/>
                    <a:pt x="38551" y="38551"/>
                  </a:cubicBezTo>
                  <a:cubicBezTo>
                    <a:pt x="63235" y="13867"/>
                    <a:pt x="96713" y="0"/>
                    <a:pt x="131622" y="0"/>
                  </a:cubicBezTo>
                  <a:close/>
                </a:path>
              </a:pathLst>
            </a:custGeom>
            <a:solidFill>
              <a:srgbClr val="CD0505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54762" cy="4070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64630" y="3149117"/>
            <a:ext cx="6047201" cy="30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0 até 2,5 - Nível Preliminar de Adequação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62359" y="3761260"/>
            <a:ext cx="901900" cy="712784"/>
            <a:chOff x="0" y="0"/>
            <a:chExt cx="454762" cy="3594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4762" cy="359405"/>
            </a:xfrm>
            <a:custGeom>
              <a:avLst/>
              <a:gdLst/>
              <a:ahLst/>
              <a:cxnLst/>
              <a:rect l="l" t="t" r="r" b="b"/>
              <a:pathLst>
                <a:path w="454762" h="359405">
                  <a:moveTo>
                    <a:pt x="131622" y="0"/>
                  </a:moveTo>
                  <a:lnTo>
                    <a:pt x="323140" y="0"/>
                  </a:lnTo>
                  <a:cubicBezTo>
                    <a:pt x="358048" y="0"/>
                    <a:pt x="391527" y="13867"/>
                    <a:pt x="416211" y="38551"/>
                  </a:cubicBezTo>
                  <a:cubicBezTo>
                    <a:pt x="440895" y="63235"/>
                    <a:pt x="454762" y="96713"/>
                    <a:pt x="454762" y="131622"/>
                  </a:cubicBezTo>
                  <a:lnTo>
                    <a:pt x="454762" y="227783"/>
                  </a:lnTo>
                  <a:cubicBezTo>
                    <a:pt x="454762" y="300476"/>
                    <a:pt x="395833" y="359405"/>
                    <a:pt x="323140" y="359405"/>
                  </a:cubicBezTo>
                  <a:lnTo>
                    <a:pt x="131622" y="359405"/>
                  </a:lnTo>
                  <a:cubicBezTo>
                    <a:pt x="96713" y="359405"/>
                    <a:pt x="63235" y="345537"/>
                    <a:pt x="38551" y="320854"/>
                  </a:cubicBezTo>
                  <a:cubicBezTo>
                    <a:pt x="13867" y="296170"/>
                    <a:pt x="0" y="262691"/>
                    <a:pt x="0" y="227783"/>
                  </a:cubicBezTo>
                  <a:lnTo>
                    <a:pt x="0" y="131622"/>
                  </a:lnTo>
                  <a:cubicBezTo>
                    <a:pt x="0" y="96713"/>
                    <a:pt x="13867" y="63235"/>
                    <a:pt x="38551" y="38551"/>
                  </a:cubicBezTo>
                  <a:cubicBezTo>
                    <a:pt x="63235" y="13867"/>
                    <a:pt x="96713" y="0"/>
                    <a:pt x="131622" y="0"/>
                  </a:cubicBezTo>
                  <a:close/>
                </a:path>
              </a:pathLst>
            </a:custGeom>
            <a:solidFill>
              <a:srgbClr val="FFBF31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54762" cy="4070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58280" y="3950009"/>
            <a:ext cx="6047201" cy="30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Acima de 2,5 até 5 - Nível Básico de Adequação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62359" y="4562944"/>
            <a:ext cx="901900" cy="712784"/>
            <a:chOff x="0" y="0"/>
            <a:chExt cx="454762" cy="3594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54762" cy="359405"/>
            </a:xfrm>
            <a:custGeom>
              <a:avLst/>
              <a:gdLst/>
              <a:ahLst/>
              <a:cxnLst/>
              <a:rect l="l" t="t" r="r" b="b"/>
              <a:pathLst>
                <a:path w="454762" h="359405">
                  <a:moveTo>
                    <a:pt x="131622" y="0"/>
                  </a:moveTo>
                  <a:lnTo>
                    <a:pt x="323140" y="0"/>
                  </a:lnTo>
                  <a:cubicBezTo>
                    <a:pt x="358048" y="0"/>
                    <a:pt x="391527" y="13867"/>
                    <a:pt x="416211" y="38551"/>
                  </a:cubicBezTo>
                  <a:cubicBezTo>
                    <a:pt x="440895" y="63235"/>
                    <a:pt x="454762" y="96713"/>
                    <a:pt x="454762" y="131622"/>
                  </a:cubicBezTo>
                  <a:lnTo>
                    <a:pt x="454762" y="227783"/>
                  </a:lnTo>
                  <a:cubicBezTo>
                    <a:pt x="454762" y="300476"/>
                    <a:pt x="395833" y="359405"/>
                    <a:pt x="323140" y="359405"/>
                  </a:cubicBezTo>
                  <a:lnTo>
                    <a:pt x="131622" y="359405"/>
                  </a:lnTo>
                  <a:cubicBezTo>
                    <a:pt x="96713" y="359405"/>
                    <a:pt x="63235" y="345537"/>
                    <a:pt x="38551" y="320854"/>
                  </a:cubicBezTo>
                  <a:cubicBezTo>
                    <a:pt x="13867" y="296170"/>
                    <a:pt x="0" y="262691"/>
                    <a:pt x="0" y="227783"/>
                  </a:cubicBezTo>
                  <a:lnTo>
                    <a:pt x="0" y="131622"/>
                  </a:lnTo>
                  <a:cubicBezTo>
                    <a:pt x="0" y="96713"/>
                    <a:pt x="13867" y="63235"/>
                    <a:pt x="38551" y="38551"/>
                  </a:cubicBezTo>
                  <a:cubicBezTo>
                    <a:pt x="63235" y="13867"/>
                    <a:pt x="96713" y="0"/>
                    <a:pt x="131622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454762" cy="4070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58280" y="4751694"/>
            <a:ext cx="8174286" cy="30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Acima de 5 até 7,5 - Nível Intermediário de Adequação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62359" y="5364629"/>
            <a:ext cx="901900" cy="712784"/>
            <a:chOff x="0" y="0"/>
            <a:chExt cx="454762" cy="35940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4762" cy="359405"/>
            </a:xfrm>
            <a:custGeom>
              <a:avLst/>
              <a:gdLst/>
              <a:ahLst/>
              <a:cxnLst/>
              <a:rect l="l" t="t" r="r" b="b"/>
              <a:pathLst>
                <a:path w="454762" h="359405">
                  <a:moveTo>
                    <a:pt x="131622" y="0"/>
                  </a:moveTo>
                  <a:lnTo>
                    <a:pt x="323140" y="0"/>
                  </a:lnTo>
                  <a:cubicBezTo>
                    <a:pt x="358048" y="0"/>
                    <a:pt x="391527" y="13867"/>
                    <a:pt x="416211" y="38551"/>
                  </a:cubicBezTo>
                  <a:cubicBezTo>
                    <a:pt x="440895" y="63235"/>
                    <a:pt x="454762" y="96713"/>
                    <a:pt x="454762" y="131622"/>
                  </a:cubicBezTo>
                  <a:lnTo>
                    <a:pt x="454762" y="227783"/>
                  </a:lnTo>
                  <a:cubicBezTo>
                    <a:pt x="454762" y="300476"/>
                    <a:pt x="395833" y="359405"/>
                    <a:pt x="323140" y="359405"/>
                  </a:cubicBezTo>
                  <a:lnTo>
                    <a:pt x="131622" y="359405"/>
                  </a:lnTo>
                  <a:cubicBezTo>
                    <a:pt x="96713" y="359405"/>
                    <a:pt x="63235" y="345537"/>
                    <a:pt x="38551" y="320854"/>
                  </a:cubicBezTo>
                  <a:cubicBezTo>
                    <a:pt x="13867" y="296170"/>
                    <a:pt x="0" y="262691"/>
                    <a:pt x="0" y="227783"/>
                  </a:cubicBezTo>
                  <a:lnTo>
                    <a:pt x="0" y="131622"/>
                  </a:lnTo>
                  <a:cubicBezTo>
                    <a:pt x="0" y="96713"/>
                    <a:pt x="13867" y="63235"/>
                    <a:pt x="38551" y="38551"/>
                  </a:cubicBezTo>
                  <a:cubicBezTo>
                    <a:pt x="63235" y="13867"/>
                    <a:pt x="96713" y="0"/>
                    <a:pt x="131622" y="0"/>
                  </a:cubicBezTo>
                  <a:close/>
                </a:path>
              </a:pathLst>
            </a:custGeom>
            <a:solidFill>
              <a:srgbClr val="0F8B00"/>
            </a:solid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454762" cy="4070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58280" y="5553378"/>
            <a:ext cx="6799016" cy="30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Acima de 7,5 até 10 - Nível Avançado de Adequação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68710" y="1347469"/>
            <a:ext cx="8230502" cy="994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52"/>
              </a:lnSpc>
              <a:spcBef>
                <a:spcPct val="0"/>
              </a:spcBef>
            </a:pP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O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Índice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de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Proteção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de Dados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Pessoais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– IPDP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será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estabelecido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a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partir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de nota final de 0 a 10 e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classificará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os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órgãos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observando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as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seguintes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faixas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de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pontuação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61212-47A5-FE48-6DC7-CDE34D590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DE2E242-BB08-A59F-5507-FF29CC25F0C5}"/>
              </a:ext>
            </a:extLst>
          </p:cNvPr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 descr="Logotipo, nome da empresa  Descrição gerada automaticamente">
            <a:extLst>
              <a:ext uri="{FF2B5EF4-FFF2-40B4-BE49-F238E27FC236}">
                <a16:creationId xmlns:a16="http://schemas.microsoft.com/office/drawing/2014/main" id="{18511ADA-28BC-1932-593E-9487246FDB6E}"/>
              </a:ext>
            </a:extLst>
          </p:cNvPr>
          <p:cNvSpPr/>
          <p:nvPr/>
        </p:nvSpPr>
        <p:spPr>
          <a:xfrm>
            <a:off x="10082797" y="157115"/>
            <a:ext cx="2008149" cy="947704"/>
          </a:xfrm>
          <a:custGeom>
            <a:avLst/>
            <a:gdLst/>
            <a:ahLst/>
            <a:cxnLst/>
            <a:rect l="l" t="t" r="r" b="b"/>
            <a:pathLst>
              <a:path w="3012223" h="1421556">
                <a:moveTo>
                  <a:pt x="0" y="0"/>
                </a:moveTo>
                <a:lnTo>
                  <a:pt x="3012223" y="0"/>
                </a:lnTo>
                <a:lnTo>
                  <a:pt x="3012223" y="1421556"/>
                </a:lnTo>
                <a:lnTo>
                  <a:pt x="0" y="1421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4F3CFDB-1B59-CB49-109F-9A42EB163496}"/>
              </a:ext>
            </a:extLst>
          </p:cNvPr>
          <p:cNvSpPr txBox="1"/>
          <p:nvPr/>
        </p:nvSpPr>
        <p:spPr>
          <a:xfrm>
            <a:off x="448313" y="342893"/>
            <a:ext cx="8538913" cy="52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4"/>
              </a:lnSpc>
            </a:pPr>
            <a:r>
              <a:rPr lang="en-US" sz="306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IPDP – </a:t>
            </a:r>
            <a:r>
              <a:rPr lang="en-US" sz="306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Processo</a:t>
            </a:r>
            <a:r>
              <a:rPr lang="en-US" sz="306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de </a:t>
            </a:r>
            <a:r>
              <a:rPr lang="en-US" sz="306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Avaliação</a:t>
            </a:r>
            <a:endParaRPr lang="en-US" sz="3067" b="1" dirty="0">
              <a:solidFill>
                <a:srgbClr val="545454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5C89EFD-84FD-55F8-ACBA-C324F12705B7}"/>
              </a:ext>
            </a:extLst>
          </p:cNvPr>
          <p:cNvSpPr txBox="1"/>
          <p:nvPr/>
        </p:nvSpPr>
        <p:spPr>
          <a:xfrm>
            <a:off x="448313" y="1216152"/>
            <a:ext cx="5879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Autoavaliação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Ofício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Prazo</a:t>
            </a:r>
            <a:r>
              <a:rPr lang="en-US" b="1" dirty="0">
                <a:solidFill>
                  <a:srgbClr val="545454"/>
                </a:solidFill>
                <a:latin typeface="DM Sans Bold"/>
              </a:rPr>
              <a:t> – 21.07 a 01.08</a:t>
            </a:r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545454"/>
                </a:solidFill>
                <a:latin typeface="DM Sans Bold"/>
              </a:rPr>
              <a:t>Link: </a:t>
            </a:r>
            <a:r>
              <a:rPr lang="pt-BR" b="1" dirty="0">
                <a:solidFill>
                  <a:srgbClr val="545454"/>
                </a:solidFill>
                <a:latin typeface="DM Sans Bold"/>
                <a:hlinkClick r:id="rId4"/>
              </a:rPr>
              <a:t>https://pesquisa.cge.ce.gov.br/index.php?sid=21886&amp;newtest=Y&amp;lang=pt-BR</a:t>
            </a:r>
            <a:endParaRPr lang="pt-BR" b="1" dirty="0">
              <a:solidFill>
                <a:srgbClr val="545454"/>
              </a:solidFill>
              <a:latin typeface="DM Sans 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rgbClr val="545454"/>
              </a:solidFill>
              <a:latin typeface="DM Sans Bold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740DAC6-B9A9-9159-226C-123DBCAD7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3658" y="1216152"/>
            <a:ext cx="3365741" cy="339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2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8825163" y="374374"/>
            <a:ext cx="2492543" cy="1176304"/>
          </a:xfrm>
          <a:custGeom>
            <a:avLst/>
            <a:gdLst/>
            <a:ahLst/>
            <a:cxnLst/>
            <a:rect l="l" t="t" r="r" b="b"/>
            <a:pathLst>
              <a:path w="3738814" h="1764456">
                <a:moveTo>
                  <a:pt x="0" y="0"/>
                </a:moveTo>
                <a:lnTo>
                  <a:pt x="3738815" y="0"/>
                </a:lnTo>
                <a:lnTo>
                  <a:pt x="3738815" y="1764456"/>
                </a:lnTo>
                <a:lnTo>
                  <a:pt x="0" y="176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/>
          <p:cNvSpPr txBox="1"/>
          <p:nvPr/>
        </p:nvSpPr>
        <p:spPr>
          <a:xfrm>
            <a:off x="325172" y="674452"/>
            <a:ext cx="8538913" cy="52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4"/>
              </a:lnSpc>
            </a:pPr>
            <a:r>
              <a:rPr lang="en-US" sz="306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Kassyo Modesto da Silva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1728" y="2102032"/>
            <a:ext cx="6404158" cy="32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52"/>
              </a:lnSpc>
              <a:spcBef>
                <a:spcPct val="0"/>
              </a:spcBef>
            </a:pPr>
            <a:r>
              <a:rPr lang="en-US" sz="212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Auditor de Controle </a:t>
            </a:r>
            <a:r>
              <a:rPr lang="en-US" sz="212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Interno</a:t>
            </a:r>
            <a:r>
              <a:rPr lang="en-US" sz="212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da CGE </a:t>
            </a:r>
            <a:r>
              <a:rPr lang="en-US" sz="212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desde</a:t>
            </a:r>
            <a:r>
              <a:rPr lang="en-US" sz="212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2014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25172" y="2034171"/>
            <a:ext cx="472271" cy="472271"/>
            <a:chOff x="0" y="0"/>
            <a:chExt cx="944542" cy="944542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 sz="120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999"/>
                  </a:lnSpc>
                </a:pPr>
                <a:endParaRPr sz="1200"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71728" y="2810057"/>
            <a:ext cx="6404158" cy="661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52"/>
              </a:lnSpc>
              <a:spcBef>
                <a:spcPct val="0"/>
              </a:spcBef>
            </a:pPr>
            <a:r>
              <a:rPr lang="en-US" sz="212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Graduação</a:t>
            </a:r>
            <a:r>
              <a:rPr lang="en-US" sz="212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12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em</a:t>
            </a:r>
            <a:r>
              <a:rPr lang="en-US" sz="212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12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Ciências</a:t>
            </a:r>
            <a:r>
              <a:rPr lang="en-US" sz="212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12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Contábeis</a:t>
            </a:r>
            <a:r>
              <a:rPr lang="en-US" sz="212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e </a:t>
            </a:r>
            <a:r>
              <a:rPr lang="en-US" sz="212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Mestrado</a:t>
            </a:r>
            <a:r>
              <a:rPr lang="en-US" sz="212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12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em</a:t>
            </a:r>
            <a:r>
              <a:rPr lang="en-US" sz="212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Economia no </a:t>
            </a:r>
            <a:r>
              <a:rPr lang="en-US" sz="212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Setor</a:t>
            </a:r>
            <a:r>
              <a:rPr lang="en-US" sz="212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Público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25172" y="2904121"/>
            <a:ext cx="472271" cy="472271"/>
            <a:chOff x="0" y="0"/>
            <a:chExt cx="944542" cy="944542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 sz="1200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999"/>
                  </a:lnSpc>
                </a:pPr>
                <a:endParaRPr sz="1200"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71728" y="3768907"/>
            <a:ext cx="6404158" cy="661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52"/>
              </a:lnSpc>
              <a:spcBef>
                <a:spcPct val="0"/>
              </a:spcBef>
            </a:pPr>
            <a:r>
              <a:rPr lang="en-US" sz="212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Membro</a:t>
            </a:r>
            <a:r>
              <a:rPr lang="en-US" sz="212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do </a:t>
            </a:r>
            <a:r>
              <a:rPr lang="en-US" sz="212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Comitê</a:t>
            </a:r>
            <a:r>
              <a:rPr lang="en-US" sz="212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12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Estadual</a:t>
            </a:r>
            <a:r>
              <a:rPr lang="en-US" sz="212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de </a:t>
            </a:r>
            <a:r>
              <a:rPr lang="en-US" sz="212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Proteção</a:t>
            </a:r>
            <a:r>
              <a:rPr lang="en-US" sz="212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de Dados </a:t>
            </a:r>
            <a:r>
              <a:rPr lang="en-US" sz="212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Pessoais</a:t>
            </a:r>
            <a:r>
              <a:rPr lang="en-US" sz="212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- CEPD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325172" y="3862971"/>
            <a:ext cx="472271" cy="472271"/>
            <a:chOff x="0" y="0"/>
            <a:chExt cx="944542" cy="944542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 sz="1200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999"/>
                  </a:lnSpc>
                </a:pPr>
                <a:endParaRPr sz="1200"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sz="1200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971728" y="4851400"/>
            <a:ext cx="6404158" cy="32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52"/>
              </a:lnSpc>
              <a:spcBef>
                <a:spcPct val="0"/>
              </a:spcBef>
            </a:pPr>
            <a:r>
              <a:rPr lang="en-US" sz="212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Coordenador</a:t>
            </a:r>
            <a:r>
              <a:rPr lang="en-US" sz="212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de </a:t>
            </a:r>
            <a:r>
              <a:rPr lang="en-US" sz="212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Ética</a:t>
            </a:r>
            <a:r>
              <a:rPr lang="en-US" sz="212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e </a:t>
            </a:r>
            <a:r>
              <a:rPr lang="en-US" sz="212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Transparência</a:t>
            </a:r>
            <a:r>
              <a:rPr lang="en-US" sz="212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da CGE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325172" y="4775695"/>
            <a:ext cx="472271" cy="472271"/>
            <a:chOff x="0" y="0"/>
            <a:chExt cx="944542" cy="944542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944542" cy="944542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31"/>
              </a:solidFill>
            </p:spPr>
            <p:txBody>
              <a:bodyPr/>
              <a:lstStyle/>
              <a:p>
                <a:endParaRPr lang="pt-BR" sz="1200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999"/>
                  </a:lnSpc>
                </a:pPr>
                <a:endParaRPr sz="1200"/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243796" y="257382"/>
              <a:ext cx="456950" cy="418110"/>
            </a:xfrm>
            <a:custGeom>
              <a:avLst/>
              <a:gdLst/>
              <a:ahLst/>
              <a:cxnLst/>
              <a:rect l="l" t="t" r="r" b="b"/>
              <a:pathLst>
                <a:path w="456950" h="418110">
                  <a:moveTo>
                    <a:pt x="0" y="0"/>
                  </a:moveTo>
                  <a:lnTo>
                    <a:pt x="456950" y="0"/>
                  </a:lnTo>
                  <a:lnTo>
                    <a:pt x="456950" y="418110"/>
                  </a:lnTo>
                  <a:lnTo>
                    <a:pt x="0" y="41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sz="120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BF432-D843-4FE4-1549-AE8E420A0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42E204B-E7BF-4B51-E9E6-EC861E59EB1E}"/>
              </a:ext>
            </a:extLst>
          </p:cNvPr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 descr="Logotipo, nome da empresa  Descrição gerada automaticamente">
            <a:extLst>
              <a:ext uri="{FF2B5EF4-FFF2-40B4-BE49-F238E27FC236}">
                <a16:creationId xmlns:a16="http://schemas.microsoft.com/office/drawing/2014/main" id="{8899DFAE-C316-35D8-5CDC-6CEB3676940E}"/>
              </a:ext>
            </a:extLst>
          </p:cNvPr>
          <p:cNvSpPr/>
          <p:nvPr/>
        </p:nvSpPr>
        <p:spPr>
          <a:xfrm>
            <a:off x="10082797" y="157115"/>
            <a:ext cx="2008149" cy="947704"/>
          </a:xfrm>
          <a:custGeom>
            <a:avLst/>
            <a:gdLst/>
            <a:ahLst/>
            <a:cxnLst/>
            <a:rect l="l" t="t" r="r" b="b"/>
            <a:pathLst>
              <a:path w="3012223" h="1421556">
                <a:moveTo>
                  <a:pt x="0" y="0"/>
                </a:moveTo>
                <a:lnTo>
                  <a:pt x="3012223" y="0"/>
                </a:lnTo>
                <a:lnTo>
                  <a:pt x="3012223" y="1421556"/>
                </a:lnTo>
                <a:lnTo>
                  <a:pt x="0" y="1421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0F36791-59E0-AB62-FCA5-2FA60BB71D46}"/>
              </a:ext>
            </a:extLst>
          </p:cNvPr>
          <p:cNvSpPr txBox="1"/>
          <p:nvPr/>
        </p:nvSpPr>
        <p:spPr>
          <a:xfrm>
            <a:off x="448313" y="342893"/>
            <a:ext cx="8538913" cy="52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4"/>
              </a:lnSpc>
            </a:pPr>
            <a:r>
              <a:rPr lang="en-US" sz="306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IPDP – </a:t>
            </a:r>
            <a:r>
              <a:rPr lang="en-US" sz="306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Processo</a:t>
            </a:r>
            <a:r>
              <a:rPr lang="en-US" sz="306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de </a:t>
            </a:r>
            <a:r>
              <a:rPr lang="en-US" sz="306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Avaliação</a:t>
            </a:r>
            <a:endParaRPr lang="en-US" sz="3067" b="1" dirty="0">
              <a:solidFill>
                <a:srgbClr val="545454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615268A-8290-B36B-D69D-8984318D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84" y="1479723"/>
            <a:ext cx="5544116" cy="292538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AB0C9C9-80E5-882F-8F14-700398385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456" y="1104819"/>
            <a:ext cx="5093540" cy="353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28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EEC3F-1240-AC6A-0B1B-DA59EE85B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9862E9-1970-BAF4-4C42-72DA892A5659}"/>
              </a:ext>
            </a:extLst>
          </p:cNvPr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 descr="Logotipo, nome da empresa  Descrição gerada automaticamente">
            <a:extLst>
              <a:ext uri="{FF2B5EF4-FFF2-40B4-BE49-F238E27FC236}">
                <a16:creationId xmlns:a16="http://schemas.microsoft.com/office/drawing/2014/main" id="{87BD07E1-DF3E-5DDD-5FB8-82AB34AA1136}"/>
              </a:ext>
            </a:extLst>
          </p:cNvPr>
          <p:cNvSpPr/>
          <p:nvPr/>
        </p:nvSpPr>
        <p:spPr>
          <a:xfrm>
            <a:off x="10082797" y="157115"/>
            <a:ext cx="2008149" cy="947704"/>
          </a:xfrm>
          <a:custGeom>
            <a:avLst/>
            <a:gdLst/>
            <a:ahLst/>
            <a:cxnLst/>
            <a:rect l="l" t="t" r="r" b="b"/>
            <a:pathLst>
              <a:path w="3012223" h="1421556">
                <a:moveTo>
                  <a:pt x="0" y="0"/>
                </a:moveTo>
                <a:lnTo>
                  <a:pt x="3012223" y="0"/>
                </a:lnTo>
                <a:lnTo>
                  <a:pt x="3012223" y="1421556"/>
                </a:lnTo>
                <a:lnTo>
                  <a:pt x="0" y="1421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A37B90E-1959-F56C-F0B6-7C5C71B4D12D}"/>
              </a:ext>
            </a:extLst>
          </p:cNvPr>
          <p:cNvSpPr txBox="1"/>
          <p:nvPr/>
        </p:nvSpPr>
        <p:spPr>
          <a:xfrm>
            <a:off x="448313" y="342893"/>
            <a:ext cx="8538913" cy="52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4"/>
              </a:lnSpc>
            </a:pPr>
            <a:r>
              <a:rPr lang="en-US" sz="306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IPDP – </a:t>
            </a:r>
            <a:r>
              <a:rPr lang="en-US" sz="306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Processo</a:t>
            </a:r>
            <a:r>
              <a:rPr lang="en-US" sz="306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de </a:t>
            </a:r>
            <a:r>
              <a:rPr lang="en-US" sz="306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Avaliação</a:t>
            </a:r>
            <a:endParaRPr lang="en-US" sz="3067" b="1" dirty="0">
              <a:solidFill>
                <a:srgbClr val="545454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BBDA99F-2A6C-9640-4F10-805F0068E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256" y="990259"/>
            <a:ext cx="10307488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41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A64472-CB1B-B146-E6BA-B49D9B915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46" y="-35351"/>
            <a:ext cx="12317691" cy="6928701"/>
          </a:xfrm>
          <a:prstGeom prst="rect">
            <a:avLst/>
          </a:prstGeom>
        </p:spPr>
      </p:pic>
      <p:pic>
        <p:nvPicPr>
          <p:cNvPr id="7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CC85EE89-4C3A-578F-C8FE-D42EFB630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663" y="3221848"/>
            <a:ext cx="4437648" cy="209872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6A9711-DDC8-5309-AACD-CDFD867C1F35}"/>
              </a:ext>
            </a:extLst>
          </p:cNvPr>
          <p:cNvSpPr txBox="1"/>
          <p:nvPr/>
        </p:nvSpPr>
        <p:spPr>
          <a:xfrm>
            <a:off x="1465387" y="4243020"/>
            <a:ext cx="373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130201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A418205-F880-C54C-9FBB-52B4F0DA36B9}"/>
              </a:ext>
            </a:extLst>
          </p:cNvPr>
          <p:cNvSpPr/>
          <p:nvPr/>
        </p:nvSpPr>
        <p:spPr>
          <a:xfrm>
            <a:off x="863792" y="1735389"/>
            <a:ext cx="4215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Missão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43E2136-486D-0442-A218-2C772FA1909A}"/>
              </a:ext>
            </a:extLst>
          </p:cNvPr>
          <p:cNvSpPr/>
          <p:nvPr/>
        </p:nvSpPr>
        <p:spPr>
          <a:xfrm>
            <a:off x="863792" y="2600722"/>
            <a:ext cx="96933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0" i="0" dirty="0">
                <a:solidFill>
                  <a:srgbClr val="2D704F"/>
                </a:solidFill>
                <a:effectLst/>
                <a:latin typeface="OpenSans-Light"/>
              </a:rPr>
              <a:t>Promover instituições públicas fortes e confiáveis, adotando ações de controle que contribuam para a aplicação dos recursos públicos de forma regular, ética, eficiente, transparente e sustentável</a:t>
            </a:r>
            <a:r>
              <a:rPr lang="pt-BR" sz="2800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35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 descr="Logotipo, nome da empresa  Descrição gerada automaticamente"/>
          <p:cNvSpPr/>
          <p:nvPr/>
        </p:nvSpPr>
        <p:spPr>
          <a:xfrm>
            <a:off x="10082797" y="157115"/>
            <a:ext cx="2008149" cy="947704"/>
          </a:xfrm>
          <a:custGeom>
            <a:avLst/>
            <a:gdLst/>
            <a:ahLst/>
            <a:cxnLst/>
            <a:rect l="l" t="t" r="r" b="b"/>
            <a:pathLst>
              <a:path w="3012223" h="1421556">
                <a:moveTo>
                  <a:pt x="0" y="0"/>
                </a:moveTo>
                <a:lnTo>
                  <a:pt x="3012223" y="0"/>
                </a:lnTo>
                <a:lnTo>
                  <a:pt x="3012223" y="1421556"/>
                </a:lnTo>
                <a:lnTo>
                  <a:pt x="0" y="1421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/>
          <p:cNvSpPr txBox="1"/>
          <p:nvPr/>
        </p:nvSpPr>
        <p:spPr>
          <a:xfrm>
            <a:off x="448313" y="342893"/>
            <a:ext cx="8538913" cy="52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4"/>
              </a:lnSpc>
            </a:pPr>
            <a:r>
              <a:rPr lang="en-US" sz="306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Avaliação</a:t>
            </a:r>
            <a:r>
              <a:rPr lang="en-US" sz="306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TCE 2024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8313" y="1097207"/>
            <a:ext cx="8248839" cy="3995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52"/>
              </a:lnSpc>
              <a:spcBef>
                <a:spcPct val="0"/>
              </a:spcBef>
            </a:pP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Amostra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avaliada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:</a:t>
            </a:r>
          </a:p>
          <a:p>
            <a:pPr marL="342900" indent="-342900" algn="just">
              <a:lnSpc>
                <a:spcPts val="255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82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entidades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da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Administração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Pública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Estadual</a:t>
            </a:r>
            <a:endParaRPr lang="en-US" sz="2127" dirty="0">
              <a:solidFill>
                <a:srgbClr val="54545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indent="-342900" algn="just">
              <a:lnSpc>
                <a:spcPts val="255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37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entidades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municipais</a:t>
            </a:r>
            <a:endParaRPr lang="en-US" sz="2127" dirty="0">
              <a:solidFill>
                <a:srgbClr val="54545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indent="-342900" algn="just">
              <a:lnSpc>
                <a:spcPts val="255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127" dirty="0">
              <a:solidFill>
                <a:srgbClr val="54545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2552"/>
              </a:lnSpc>
              <a:spcBef>
                <a:spcPct val="0"/>
              </a:spcBef>
            </a:pP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Metodologia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:</a:t>
            </a:r>
          </a:p>
          <a:p>
            <a:pPr marL="342900" indent="-342900" algn="just">
              <a:lnSpc>
                <a:spcPts val="255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22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questões</a:t>
            </a:r>
            <a:endParaRPr lang="en-US" sz="2127" dirty="0">
              <a:solidFill>
                <a:srgbClr val="54545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indent="-342900" algn="just">
              <a:lnSpc>
                <a:spcPts val="255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16.09 a 04.10.2024</a:t>
            </a:r>
          </a:p>
          <a:p>
            <a:pPr marL="342900" indent="-342900" algn="just">
              <a:lnSpc>
                <a:spcPts val="255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Autoavaliação</a:t>
            </a:r>
            <a:endParaRPr lang="en-US" sz="2127" dirty="0">
              <a:solidFill>
                <a:srgbClr val="54545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indent="-342900" algn="just">
              <a:lnSpc>
                <a:spcPts val="255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127" dirty="0">
              <a:solidFill>
                <a:srgbClr val="54545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2552"/>
              </a:lnSpc>
              <a:spcBef>
                <a:spcPct val="0"/>
              </a:spcBef>
            </a:pP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Fundamentação</a:t>
            </a:r>
            <a:endParaRPr lang="en-US" sz="2127" dirty="0">
              <a:solidFill>
                <a:srgbClr val="54545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42900" indent="-342900" algn="just">
              <a:lnSpc>
                <a:spcPts val="255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LGPD</a:t>
            </a:r>
          </a:p>
          <a:p>
            <a:pPr marL="342900" indent="-342900" algn="just">
              <a:lnSpc>
                <a:spcPts val="255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ABNT (ISOs 27701, 27001 e 27002)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E0292-118A-43E6-2059-77DA248D0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6E5B335-A076-A9E4-3F58-B291F66556BD}"/>
              </a:ext>
            </a:extLst>
          </p:cNvPr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 descr="Logotipo, nome da empresa  Descrição gerada automaticamente">
            <a:extLst>
              <a:ext uri="{FF2B5EF4-FFF2-40B4-BE49-F238E27FC236}">
                <a16:creationId xmlns:a16="http://schemas.microsoft.com/office/drawing/2014/main" id="{64C23A30-02A3-1144-4625-071C804C3B1F}"/>
              </a:ext>
            </a:extLst>
          </p:cNvPr>
          <p:cNvSpPr/>
          <p:nvPr/>
        </p:nvSpPr>
        <p:spPr>
          <a:xfrm>
            <a:off x="10082797" y="157115"/>
            <a:ext cx="2008149" cy="947704"/>
          </a:xfrm>
          <a:custGeom>
            <a:avLst/>
            <a:gdLst/>
            <a:ahLst/>
            <a:cxnLst/>
            <a:rect l="l" t="t" r="r" b="b"/>
            <a:pathLst>
              <a:path w="3012223" h="1421556">
                <a:moveTo>
                  <a:pt x="0" y="0"/>
                </a:moveTo>
                <a:lnTo>
                  <a:pt x="3012223" y="0"/>
                </a:lnTo>
                <a:lnTo>
                  <a:pt x="3012223" y="1421556"/>
                </a:lnTo>
                <a:lnTo>
                  <a:pt x="0" y="1421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58E9ED2-289A-FB9B-2C9B-3888EE0BDF28}"/>
              </a:ext>
            </a:extLst>
          </p:cNvPr>
          <p:cNvSpPr txBox="1"/>
          <p:nvPr/>
        </p:nvSpPr>
        <p:spPr>
          <a:xfrm>
            <a:off x="448313" y="342893"/>
            <a:ext cx="8538913" cy="52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4"/>
              </a:lnSpc>
            </a:pPr>
            <a:r>
              <a:rPr lang="en-US" sz="306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Avaliação</a:t>
            </a:r>
            <a:r>
              <a:rPr lang="en-US" sz="306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TCE 2024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57B5FEB-FAFF-F3D2-843A-7A0A75F07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13" y="893633"/>
            <a:ext cx="9631266" cy="545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2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E43F3-E717-2DF6-4990-B4E7AA2FD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1505A53-297F-0703-559E-8C01B06B4DAD}"/>
              </a:ext>
            </a:extLst>
          </p:cNvPr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 descr="Logotipo, nome da empresa  Descrição gerada automaticamente">
            <a:extLst>
              <a:ext uri="{FF2B5EF4-FFF2-40B4-BE49-F238E27FC236}">
                <a16:creationId xmlns:a16="http://schemas.microsoft.com/office/drawing/2014/main" id="{E5D80256-A102-856C-3FCE-27F0EBEBF524}"/>
              </a:ext>
            </a:extLst>
          </p:cNvPr>
          <p:cNvSpPr/>
          <p:nvPr/>
        </p:nvSpPr>
        <p:spPr>
          <a:xfrm>
            <a:off x="10082797" y="157115"/>
            <a:ext cx="2008149" cy="947704"/>
          </a:xfrm>
          <a:custGeom>
            <a:avLst/>
            <a:gdLst/>
            <a:ahLst/>
            <a:cxnLst/>
            <a:rect l="l" t="t" r="r" b="b"/>
            <a:pathLst>
              <a:path w="3012223" h="1421556">
                <a:moveTo>
                  <a:pt x="0" y="0"/>
                </a:moveTo>
                <a:lnTo>
                  <a:pt x="3012223" y="0"/>
                </a:lnTo>
                <a:lnTo>
                  <a:pt x="3012223" y="1421556"/>
                </a:lnTo>
                <a:lnTo>
                  <a:pt x="0" y="1421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0DF2ECC-8340-370A-215A-01445E80A451}"/>
              </a:ext>
            </a:extLst>
          </p:cNvPr>
          <p:cNvSpPr txBox="1"/>
          <p:nvPr/>
        </p:nvSpPr>
        <p:spPr>
          <a:xfrm>
            <a:off x="448313" y="342893"/>
            <a:ext cx="8538913" cy="52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4"/>
              </a:lnSpc>
            </a:pPr>
            <a:r>
              <a:rPr lang="en-US" sz="306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Avaliação</a:t>
            </a:r>
            <a:r>
              <a:rPr lang="en-US" sz="306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TCE 2024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65C027B-B7F8-EF0A-B065-EB95BD4D9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7833"/>
            <a:ext cx="12192000" cy="460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4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A544F-960F-C367-445E-5A5D181E3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D275876-03B8-F3E9-3C26-1B65094CB959}"/>
              </a:ext>
            </a:extLst>
          </p:cNvPr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 descr="Logotipo, nome da empresa  Descrição gerada automaticamente">
            <a:extLst>
              <a:ext uri="{FF2B5EF4-FFF2-40B4-BE49-F238E27FC236}">
                <a16:creationId xmlns:a16="http://schemas.microsoft.com/office/drawing/2014/main" id="{FAE8558D-0C0B-E545-9405-38B6088B6256}"/>
              </a:ext>
            </a:extLst>
          </p:cNvPr>
          <p:cNvSpPr/>
          <p:nvPr/>
        </p:nvSpPr>
        <p:spPr>
          <a:xfrm>
            <a:off x="10082797" y="157115"/>
            <a:ext cx="2008149" cy="947704"/>
          </a:xfrm>
          <a:custGeom>
            <a:avLst/>
            <a:gdLst/>
            <a:ahLst/>
            <a:cxnLst/>
            <a:rect l="l" t="t" r="r" b="b"/>
            <a:pathLst>
              <a:path w="3012223" h="1421556">
                <a:moveTo>
                  <a:pt x="0" y="0"/>
                </a:moveTo>
                <a:lnTo>
                  <a:pt x="3012223" y="0"/>
                </a:lnTo>
                <a:lnTo>
                  <a:pt x="3012223" y="1421556"/>
                </a:lnTo>
                <a:lnTo>
                  <a:pt x="0" y="1421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10E01DB-7E03-753A-91E1-2725479972FA}"/>
              </a:ext>
            </a:extLst>
          </p:cNvPr>
          <p:cNvSpPr txBox="1"/>
          <p:nvPr/>
        </p:nvSpPr>
        <p:spPr>
          <a:xfrm>
            <a:off x="448313" y="342893"/>
            <a:ext cx="8538913" cy="52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4"/>
              </a:lnSpc>
            </a:pPr>
            <a:r>
              <a:rPr lang="en-US" sz="306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Avaliação</a:t>
            </a:r>
            <a:r>
              <a:rPr lang="en-US" sz="306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TCE 2024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1F9FB1A-CBC8-3A50-9A37-9C2524FC5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463" y="1346066"/>
            <a:ext cx="8239074" cy="47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65029-05EB-688F-1AC1-E3A99189A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9FD3D86-15C9-C9C5-9468-3606549CB5C0}"/>
              </a:ext>
            </a:extLst>
          </p:cNvPr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 descr="Logotipo, nome da empresa  Descrição gerada automaticamente">
            <a:extLst>
              <a:ext uri="{FF2B5EF4-FFF2-40B4-BE49-F238E27FC236}">
                <a16:creationId xmlns:a16="http://schemas.microsoft.com/office/drawing/2014/main" id="{A1A3306D-E0DF-F662-C709-A5E8C1B5F295}"/>
              </a:ext>
            </a:extLst>
          </p:cNvPr>
          <p:cNvSpPr/>
          <p:nvPr/>
        </p:nvSpPr>
        <p:spPr>
          <a:xfrm>
            <a:off x="10082797" y="157115"/>
            <a:ext cx="2008149" cy="947704"/>
          </a:xfrm>
          <a:custGeom>
            <a:avLst/>
            <a:gdLst/>
            <a:ahLst/>
            <a:cxnLst/>
            <a:rect l="l" t="t" r="r" b="b"/>
            <a:pathLst>
              <a:path w="3012223" h="1421556">
                <a:moveTo>
                  <a:pt x="0" y="0"/>
                </a:moveTo>
                <a:lnTo>
                  <a:pt x="3012223" y="0"/>
                </a:lnTo>
                <a:lnTo>
                  <a:pt x="3012223" y="1421556"/>
                </a:lnTo>
                <a:lnTo>
                  <a:pt x="0" y="1421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72D2B84-1FDB-BD49-34B4-6E2E421C0C7C}"/>
              </a:ext>
            </a:extLst>
          </p:cNvPr>
          <p:cNvSpPr txBox="1"/>
          <p:nvPr/>
        </p:nvSpPr>
        <p:spPr>
          <a:xfrm>
            <a:off x="448313" y="342893"/>
            <a:ext cx="8538913" cy="52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4"/>
              </a:lnSpc>
            </a:pPr>
            <a:r>
              <a:rPr lang="en-US" sz="3067" b="1" dirty="0" err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Avaliação</a:t>
            </a:r>
            <a:r>
              <a:rPr lang="en-US" sz="3067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 TCE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C39F7-1369-B34F-D3B9-19C473D743E2}"/>
              </a:ext>
            </a:extLst>
          </p:cNvPr>
          <p:cNvSpPr txBox="1"/>
          <p:nvPr/>
        </p:nvSpPr>
        <p:spPr>
          <a:xfrm>
            <a:off x="466632" y="1226828"/>
            <a:ext cx="11228544" cy="4662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52"/>
              </a:lnSpc>
              <a:spcBef>
                <a:spcPct val="0"/>
              </a:spcBef>
            </a:pPr>
            <a:r>
              <a:rPr lang="pt-BR" sz="2127" dirty="0">
                <a:solidFill>
                  <a:srgbClr val="545454"/>
                </a:solidFill>
                <a:latin typeface="DM Sans"/>
              </a:rPr>
              <a:t>Conclusão:</a:t>
            </a:r>
          </a:p>
          <a:p>
            <a:pPr algn="just">
              <a:lnSpc>
                <a:spcPts val="2552"/>
              </a:lnSpc>
              <a:spcBef>
                <a:spcPct val="0"/>
              </a:spcBef>
            </a:pPr>
            <a:r>
              <a:rPr lang="pt-BR" sz="2127" dirty="0">
                <a:solidFill>
                  <a:srgbClr val="545454"/>
                </a:solidFill>
                <a:latin typeface="DM Sans"/>
              </a:rPr>
              <a:t>A análise integrada das dimensões avaliadas demonstra um panorama de baixa maturidade institucional quanto à conformidade com a Lei Geral de Proteção de Dados Pessoais (LGPD) por parte de várias organizações consultadas. </a:t>
            </a:r>
          </a:p>
          <a:p>
            <a:pPr algn="just">
              <a:lnSpc>
                <a:spcPts val="2552"/>
              </a:lnSpc>
              <a:spcBef>
                <a:spcPct val="0"/>
              </a:spcBef>
            </a:pPr>
            <a:r>
              <a:rPr lang="pt-BR" sz="2127" dirty="0">
                <a:solidFill>
                  <a:srgbClr val="545454"/>
                </a:solidFill>
                <a:latin typeface="DM Sans"/>
              </a:rPr>
              <a:t>[...]</a:t>
            </a:r>
          </a:p>
          <a:p>
            <a:pPr algn="just">
              <a:lnSpc>
                <a:spcPts val="2552"/>
              </a:lnSpc>
              <a:spcBef>
                <a:spcPct val="0"/>
              </a:spcBef>
            </a:pPr>
            <a:r>
              <a:rPr lang="pt-BR" sz="2127" dirty="0">
                <a:solidFill>
                  <a:srgbClr val="545454"/>
                </a:solidFill>
                <a:latin typeface="DM Sans"/>
              </a:rPr>
              <a:t>O cenário evidencia a urgência de iniciativas estratégicas, investimento em governança de dados e comprometimento das altas gestões para garantir a efetiva implementação da LGPD no setor público. </a:t>
            </a:r>
          </a:p>
          <a:p>
            <a:pPr algn="just">
              <a:lnSpc>
                <a:spcPts val="2552"/>
              </a:lnSpc>
              <a:spcBef>
                <a:spcPct val="0"/>
              </a:spcBef>
            </a:pPr>
            <a:endParaRPr lang="pt-BR" sz="2127" dirty="0">
              <a:solidFill>
                <a:srgbClr val="545454"/>
              </a:solidFill>
              <a:latin typeface="DM Sans"/>
            </a:endParaRPr>
          </a:p>
          <a:p>
            <a:pPr algn="just">
              <a:lnSpc>
                <a:spcPts val="2552"/>
              </a:lnSpc>
              <a:spcBef>
                <a:spcPct val="0"/>
              </a:spcBef>
            </a:pPr>
            <a:r>
              <a:rPr lang="pt-BR" sz="2127" dirty="0">
                <a:solidFill>
                  <a:srgbClr val="545454"/>
                </a:solidFill>
                <a:latin typeface="DM Sans"/>
              </a:rPr>
              <a:t>Voto:</a:t>
            </a:r>
          </a:p>
          <a:p>
            <a:pPr algn="just">
              <a:lnSpc>
                <a:spcPts val="2552"/>
              </a:lnSpc>
              <a:spcBef>
                <a:spcPct val="0"/>
              </a:spcBef>
            </a:pPr>
            <a:r>
              <a:rPr lang="pt-BR" sz="2127" dirty="0">
                <a:solidFill>
                  <a:srgbClr val="545454"/>
                </a:solidFill>
                <a:latin typeface="DM Sans"/>
              </a:rPr>
              <a:t>2) Pelo encaminhamento do presente levantamento, para comunicação dos resultados, e da decisão que vier a ser proferida aos gestores das unidades administrativas estaduais e entes municipais fiscalizadas, para conhecimento, ampla divulgação interna junto às unidades interessadas e </a:t>
            </a:r>
            <a:r>
              <a:rPr lang="pt-BR" sz="2127" b="1" dirty="0">
                <a:solidFill>
                  <a:srgbClr val="545454"/>
                </a:solidFill>
                <a:latin typeface="DM Sans"/>
              </a:rPr>
              <a:t>adoção das providências cabíveis; </a:t>
            </a:r>
            <a:endParaRPr lang="en-US" sz="2127" b="1" dirty="0">
              <a:solidFill>
                <a:srgbClr val="545454"/>
              </a:solidFill>
              <a:latin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5205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26867-D598-DD54-86C2-1C16C38B0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6E5E7AD-B805-62A1-BCCA-795436DFE5F4}"/>
              </a:ext>
            </a:extLst>
          </p:cNvPr>
          <p:cNvSpPr/>
          <p:nvPr/>
        </p:nvSpPr>
        <p:spPr>
          <a:xfrm>
            <a:off x="-108857" y="6369056"/>
            <a:ext cx="12409714" cy="510607"/>
          </a:xfrm>
          <a:custGeom>
            <a:avLst/>
            <a:gdLst/>
            <a:ahLst/>
            <a:cxnLst/>
            <a:rect l="l" t="t" r="r" b="b"/>
            <a:pathLst>
              <a:path w="18614571" h="765911">
                <a:moveTo>
                  <a:pt x="0" y="0"/>
                </a:moveTo>
                <a:lnTo>
                  <a:pt x="18614572" y="0"/>
                </a:lnTo>
                <a:lnTo>
                  <a:pt x="18614572" y="765910"/>
                </a:lnTo>
                <a:lnTo>
                  <a:pt x="0" y="7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" b="-114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 descr="Logotipo, nome da empresa  Descrição gerada automaticamente">
            <a:extLst>
              <a:ext uri="{FF2B5EF4-FFF2-40B4-BE49-F238E27FC236}">
                <a16:creationId xmlns:a16="http://schemas.microsoft.com/office/drawing/2014/main" id="{17A124B0-6F15-1189-7865-0DA4BB1F48E7}"/>
              </a:ext>
            </a:extLst>
          </p:cNvPr>
          <p:cNvSpPr/>
          <p:nvPr/>
        </p:nvSpPr>
        <p:spPr>
          <a:xfrm>
            <a:off x="10082797" y="157115"/>
            <a:ext cx="2008149" cy="947704"/>
          </a:xfrm>
          <a:custGeom>
            <a:avLst/>
            <a:gdLst/>
            <a:ahLst/>
            <a:cxnLst/>
            <a:rect l="l" t="t" r="r" b="b"/>
            <a:pathLst>
              <a:path w="3012223" h="1421556">
                <a:moveTo>
                  <a:pt x="0" y="0"/>
                </a:moveTo>
                <a:lnTo>
                  <a:pt x="3012223" y="0"/>
                </a:lnTo>
                <a:lnTo>
                  <a:pt x="3012223" y="1421556"/>
                </a:lnTo>
                <a:lnTo>
                  <a:pt x="0" y="1421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E6F69D8-C996-8533-F086-C09F2EF8A695}"/>
              </a:ext>
            </a:extLst>
          </p:cNvPr>
          <p:cNvSpPr txBox="1"/>
          <p:nvPr/>
        </p:nvSpPr>
        <p:spPr>
          <a:xfrm>
            <a:off x="448313" y="342893"/>
            <a:ext cx="8538913" cy="52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4"/>
              </a:lnSpc>
            </a:pPr>
            <a:r>
              <a:rPr lang="en-US" sz="3067" b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Diagnóstico de Maturidade - IPDP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BA79392-5907-5EB1-F569-C9AF24F7E131}"/>
              </a:ext>
            </a:extLst>
          </p:cNvPr>
          <p:cNvSpPr txBox="1"/>
          <p:nvPr/>
        </p:nvSpPr>
        <p:spPr>
          <a:xfrm>
            <a:off x="466632" y="1226828"/>
            <a:ext cx="8248839" cy="1328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52"/>
              </a:lnSpc>
              <a:spcBef>
                <a:spcPct val="0"/>
              </a:spcBef>
            </a:pP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O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Índice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de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Proteção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de Dados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Pessoais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– IPDP,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tem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por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objetivo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avaliar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o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grau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de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adequação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à LGPD,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além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de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fornecer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um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direcionamento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sobre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o conjunto de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ações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que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precisam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ser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adotadas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em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um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fluxo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de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adequação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a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essa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27" dirty="0" err="1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legislação</a:t>
            </a:r>
            <a:r>
              <a:rPr lang="en-US" sz="2127" dirty="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E8B7079-08BE-159D-24F1-02D3F4C0656E}"/>
              </a:ext>
            </a:extLst>
          </p:cNvPr>
          <p:cNvSpPr txBox="1"/>
          <p:nvPr/>
        </p:nvSpPr>
        <p:spPr>
          <a:xfrm>
            <a:off x="707367" y="2973078"/>
            <a:ext cx="8008104" cy="76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666" b="1" dirty="0">
                <a:solidFill>
                  <a:srgbClr val="072542"/>
                </a:solidFill>
                <a:latin typeface="DM Sans Bold"/>
                <a:ea typeface="DM Sans Bold"/>
                <a:cs typeface="DM Sans Bold"/>
                <a:sym typeface="DM Sans Bold"/>
              </a:rPr>
              <a:t>OBJETIVIDADE:</a:t>
            </a:r>
            <a:r>
              <a:rPr lang="en-US" sz="1666" dirty="0">
                <a:solidFill>
                  <a:srgbClr val="072542"/>
                </a:solidFill>
                <a:latin typeface="DM Sans"/>
                <a:ea typeface="DM Sans"/>
                <a:cs typeface="DM Sans"/>
                <a:sym typeface="DM Sans"/>
              </a:rPr>
              <a:t> DIAGNÓSTICO BASEADO EM QUESTÕES CLARAS E OBJETIVAS UTILIZANDO LINGUAGEM SIMPLES QUE SEJAM DE FÁCIL ENTENDIMENTO PARA OS AVALIADOS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8245862-CD0D-71E1-A1B0-0139737864FB}"/>
              </a:ext>
            </a:extLst>
          </p:cNvPr>
          <p:cNvSpPr/>
          <p:nvPr/>
        </p:nvSpPr>
        <p:spPr>
          <a:xfrm>
            <a:off x="352419" y="2992375"/>
            <a:ext cx="228475" cy="209055"/>
          </a:xfrm>
          <a:custGeom>
            <a:avLst/>
            <a:gdLst/>
            <a:ahLst/>
            <a:cxnLst/>
            <a:rect l="l" t="t" r="r" b="b"/>
            <a:pathLst>
              <a:path w="342713" h="313582">
                <a:moveTo>
                  <a:pt x="0" y="0"/>
                </a:moveTo>
                <a:lnTo>
                  <a:pt x="342713" y="0"/>
                </a:lnTo>
                <a:lnTo>
                  <a:pt x="342713" y="313583"/>
                </a:lnTo>
                <a:lnTo>
                  <a:pt x="0" y="313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C8A3086-5F97-3412-1DC9-88236E2B3B62}"/>
              </a:ext>
            </a:extLst>
          </p:cNvPr>
          <p:cNvSpPr txBox="1"/>
          <p:nvPr/>
        </p:nvSpPr>
        <p:spPr>
          <a:xfrm>
            <a:off x="713717" y="3874531"/>
            <a:ext cx="8008104" cy="509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666" b="1" dirty="0">
                <a:solidFill>
                  <a:srgbClr val="072542"/>
                </a:solidFill>
                <a:latin typeface="DM Sans Bold"/>
                <a:ea typeface="DM Sans Bold"/>
                <a:cs typeface="DM Sans Bold"/>
                <a:sym typeface="DM Sans Bold"/>
              </a:rPr>
              <a:t>MENSURÁVEL: </a:t>
            </a:r>
            <a:r>
              <a:rPr lang="en-US" sz="1666" dirty="0">
                <a:solidFill>
                  <a:srgbClr val="072542"/>
                </a:solidFill>
                <a:latin typeface="DM Sans"/>
                <a:ea typeface="DM Sans"/>
                <a:cs typeface="DM Sans"/>
                <a:sym typeface="DM Sans"/>
              </a:rPr>
              <a:t>METODOLOGIA QUE PERMITA UMA MENSURAÇÃO DO RESULTADO DOS AVALIADOS POR MEIO DE UMA PONTUAÇÃO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520AAC4-9FAB-CD77-DBDA-63B6F0B68050}"/>
              </a:ext>
            </a:extLst>
          </p:cNvPr>
          <p:cNvSpPr/>
          <p:nvPr/>
        </p:nvSpPr>
        <p:spPr>
          <a:xfrm>
            <a:off x="358769" y="3893828"/>
            <a:ext cx="228475" cy="209055"/>
          </a:xfrm>
          <a:custGeom>
            <a:avLst/>
            <a:gdLst/>
            <a:ahLst/>
            <a:cxnLst/>
            <a:rect l="l" t="t" r="r" b="b"/>
            <a:pathLst>
              <a:path w="342713" h="313582">
                <a:moveTo>
                  <a:pt x="0" y="0"/>
                </a:moveTo>
                <a:lnTo>
                  <a:pt x="342713" y="0"/>
                </a:lnTo>
                <a:lnTo>
                  <a:pt x="342713" y="313582"/>
                </a:lnTo>
                <a:lnTo>
                  <a:pt x="0" y="313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08837AA-037D-84B4-CFA1-0217F7F1D862}"/>
              </a:ext>
            </a:extLst>
          </p:cNvPr>
          <p:cNvSpPr txBox="1"/>
          <p:nvPr/>
        </p:nvSpPr>
        <p:spPr>
          <a:xfrm>
            <a:off x="713717" y="4668281"/>
            <a:ext cx="8008104" cy="76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666" b="1" dirty="0">
                <a:solidFill>
                  <a:srgbClr val="072542"/>
                </a:solidFill>
                <a:latin typeface="DM Sans Bold"/>
                <a:ea typeface="DM Sans Bold"/>
                <a:cs typeface="DM Sans Bold"/>
                <a:sym typeface="DM Sans Bold"/>
              </a:rPr>
              <a:t>REAPLICÁVEL:</a:t>
            </a:r>
            <a:r>
              <a:rPr lang="en-US" sz="1666" dirty="0">
                <a:solidFill>
                  <a:srgbClr val="072542"/>
                </a:solidFill>
                <a:latin typeface="DM Sans"/>
                <a:ea typeface="DM Sans"/>
                <a:cs typeface="DM Sans"/>
                <a:sym typeface="DM Sans"/>
              </a:rPr>
              <a:t> POSSIBILIDADE DE REAPLICAÇÃO DA AVALIAÇÃO DE FORMA PERIÓDICA PARA MONITORAR OS AVANÇOS NO PROCESSO DE ADEQUAÇÃO DOS AVALIADOS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A0185E8-6A64-2D44-2C31-3725B0006338}"/>
              </a:ext>
            </a:extLst>
          </p:cNvPr>
          <p:cNvSpPr/>
          <p:nvPr/>
        </p:nvSpPr>
        <p:spPr>
          <a:xfrm>
            <a:off x="358769" y="4687578"/>
            <a:ext cx="228475" cy="209055"/>
          </a:xfrm>
          <a:custGeom>
            <a:avLst/>
            <a:gdLst/>
            <a:ahLst/>
            <a:cxnLst/>
            <a:rect l="l" t="t" r="r" b="b"/>
            <a:pathLst>
              <a:path w="342713" h="313582">
                <a:moveTo>
                  <a:pt x="0" y="0"/>
                </a:moveTo>
                <a:lnTo>
                  <a:pt x="342713" y="0"/>
                </a:lnTo>
                <a:lnTo>
                  <a:pt x="342713" y="313582"/>
                </a:lnTo>
                <a:lnTo>
                  <a:pt x="0" y="313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09D7B81-CA6C-C77C-7ED4-F6560A0B6F8C}"/>
              </a:ext>
            </a:extLst>
          </p:cNvPr>
          <p:cNvSpPr txBox="1"/>
          <p:nvPr/>
        </p:nvSpPr>
        <p:spPr>
          <a:xfrm>
            <a:off x="720067" y="5658633"/>
            <a:ext cx="8008104" cy="509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99"/>
              </a:lnSpc>
              <a:spcBef>
                <a:spcPct val="0"/>
              </a:spcBef>
            </a:pPr>
            <a:r>
              <a:rPr lang="en-US" sz="1666" b="1" dirty="0">
                <a:solidFill>
                  <a:srgbClr val="072542"/>
                </a:solidFill>
                <a:latin typeface="DM Sans Bold"/>
                <a:ea typeface="DM Sans Bold"/>
                <a:cs typeface="DM Sans Bold"/>
                <a:sym typeface="DM Sans Bold"/>
              </a:rPr>
              <a:t>ORIENTATIVO: </a:t>
            </a:r>
            <a:r>
              <a:rPr lang="en-US" sz="1666" dirty="0">
                <a:solidFill>
                  <a:srgbClr val="072542"/>
                </a:solidFill>
                <a:latin typeface="DM Sans"/>
                <a:ea typeface="DM Sans"/>
                <a:cs typeface="DM Sans"/>
                <a:sym typeface="DM Sans"/>
              </a:rPr>
              <a:t>QUESTÕES SERVEM COMO UM GUIA ORIENTATIVO PARA A ADEQUAÇÃO DO AVALIADO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23688E0-BBD0-2B18-4C7A-051B26928BD8}"/>
              </a:ext>
            </a:extLst>
          </p:cNvPr>
          <p:cNvSpPr/>
          <p:nvPr/>
        </p:nvSpPr>
        <p:spPr>
          <a:xfrm>
            <a:off x="365119" y="5677931"/>
            <a:ext cx="228475" cy="209055"/>
          </a:xfrm>
          <a:custGeom>
            <a:avLst/>
            <a:gdLst/>
            <a:ahLst/>
            <a:cxnLst/>
            <a:rect l="l" t="t" r="r" b="b"/>
            <a:pathLst>
              <a:path w="342713" h="313582">
                <a:moveTo>
                  <a:pt x="0" y="0"/>
                </a:moveTo>
                <a:lnTo>
                  <a:pt x="342713" y="0"/>
                </a:lnTo>
                <a:lnTo>
                  <a:pt x="342713" y="313582"/>
                </a:lnTo>
                <a:lnTo>
                  <a:pt x="0" y="313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570714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1127</Words>
  <Application>Microsoft Office PowerPoint</Application>
  <PresentationFormat>Widescreen</PresentationFormat>
  <Paragraphs>147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DM Sans</vt:lpstr>
      <vt:lpstr>DM Sans Bold</vt:lpstr>
      <vt:lpstr>Kanit</vt:lpstr>
      <vt:lpstr>Marykate</vt:lpstr>
      <vt:lpstr>OpenSans-Light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Kassyo Modesto da Silva</cp:lastModifiedBy>
  <cp:revision>35</cp:revision>
  <dcterms:created xsi:type="dcterms:W3CDTF">2021-04-20T01:02:02Z</dcterms:created>
  <dcterms:modified xsi:type="dcterms:W3CDTF">2025-07-16T14:33:31Z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2023-05-22T14:49:05Z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d994ddef-51c7-4851-9e6e-51209c4dc3e4</vt:lpwstr>
  </property>
  <property fmtid="{D5CDD505-2E9C-101B-9397-08002B2CF9AE}" pid="7" name="MSIP_Label_defa4170-0d19-0005-0004-bc88714345d2_ActionId">
    <vt:lpwstr>24167b3b-7707-4968-b242-afaa52820258</vt:lpwstr>
  </property>
  <property fmtid="{D5CDD505-2E9C-101B-9397-08002B2CF9AE}" pid="8" name="MSIP_Label_defa4170-0d19-0005-0004-bc88714345d2_ContentBits">
    <vt:lpwstr>0</vt:lpwstr>
  </property>
</Properties>
</file>